
<file path=[Content_Types].xml><?xml version="1.0" encoding="utf-8"?>
<Types xmlns="http://schemas.openxmlformats.org/package/2006/content-types">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9" r:id="rId1"/>
    <p:sldMasterId id="2147483690" r:id="rId2"/>
  </p:sldMasterIdLst>
  <p:notesMasterIdLst>
    <p:notesMasterId r:id="rId54"/>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90" r:id="rId36"/>
    <p:sldId id="291" r:id="rId37"/>
    <p:sldId id="292" r:id="rId38"/>
    <p:sldId id="295" r:id="rId39"/>
    <p:sldId id="296" r:id="rId40"/>
    <p:sldId id="297" r:id="rId41"/>
    <p:sldId id="298" r:id="rId42"/>
    <p:sldId id="299" r:id="rId43"/>
    <p:sldId id="300" r:id="rId44"/>
    <p:sldId id="301" r:id="rId45"/>
    <p:sldId id="302" r:id="rId46"/>
    <p:sldId id="303" r:id="rId47"/>
    <p:sldId id="304" r:id="rId48"/>
    <p:sldId id="305" r:id="rId49"/>
    <p:sldId id="306" r:id="rId50"/>
    <p:sldId id="307" r:id="rId51"/>
    <p:sldId id="308" r:id="rId52"/>
    <p:sldId id="309" r:id="rId53"/>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838B4"/>
    <a:srgbClr val="D8017C"/>
    <a:srgbClr val="E8940A"/>
    <a:srgbClr val="69C156"/>
    <a:srgbClr val="04B0E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0153B2F-0714-4231-B494-64ECB0C442D9}" v="17" dt="2023-08-21T14:21:44.233"/>
  </p1510:revLst>
</p1510:revInfo>
</file>

<file path=ppt/tableStyles.xml><?xml version="1.0" encoding="utf-8"?>
<a:tblStyleLst xmlns:a="http://schemas.openxmlformats.org/drawingml/2006/main" def="{1B257040-8342-4846-891B-E05C6F9AD9FD}">
  <a:tblStyle styleId="{1B257040-8342-4846-891B-E05C6F9AD9F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38" d="100"/>
          <a:sy n="138" d="100"/>
        </p:scale>
        <p:origin x="834" y="12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presProps" Target="pres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tableStyles" Target="tableStyles.xml"/><Relationship Id="rId5" Type="http://schemas.openxmlformats.org/officeDocument/2006/relationships/slide" Target="slides/slide3.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microsoft.com/office/2015/10/relationships/revisionInfo" Target="revisionInfo.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theme" Target="theme/theme1.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
        <p:cNvGrpSpPr/>
        <p:nvPr/>
      </p:nvGrpSpPr>
      <p:grpSpPr>
        <a:xfrm>
          <a:off x="0" y="0"/>
          <a:ext cx="0" cy="0"/>
          <a:chOff x="0" y="0"/>
          <a:chExt cx="0" cy="0"/>
        </a:xfrm>
      </p:grpSpPr>
      <p:sp>
        <p:nvSpPr>
          <p:cNvPr id="265" name="Google Shape;26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 name="Google Shape;26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
        <p:cNvGrpSpPr/>
        <p:nvPr/>
      </p:nvGrpSpPr>
      <p:grpSpPr>
        <a:xfrm>
          <a:off x="0" y="0"/>
          <a:ext cx="0" cy="0"/>
          <a:chOff x="0" y="0"/>
          <a:chExt cx="0" cy="0"/>
        </a:xfrm>
      </p:grpSpPr>
      <p:sp>
        <p:nvSpPr>
          <p:cNvPr id="349" name="Google Shape;349;gd407734c00_0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0" name="Google Shape;350;gd407734c00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6"/>
        <p:cNvGrpSpPr/>
        <p:nvPr/>
      </p:nvGrpSpPr>
      <p:grpSpPr>
        <a:xfrm>
          <a:off x="0" y="0"/>
          <a:ext cx="0" cy="0"/>
          <a:chOff x="0" y="0"/>
          <a:chExt cx="0" cy="0"/>
        </a:xfrm>
      </p:grpSpPr>
      <p:sp>
        <p:nvSpPr>
          <p:cNvPr id="377" name="Google Shape;377;gd407734c00_0_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8" name="Google Shape;378;gd407734c00_0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2"/>
        <p:cNvGrpSpPr/>
        <p:nvPr/>
      </p:nvGrpSpPr>
      <p:grpSpPr>
        <a:xfrm>
          <a:off x="0" y="0"/>
          <a:ext cx="0" cy="0"/>
          <a:chOff x="0" y="0"/>
          <a:chExt cx="0" cy="0"/>
        </a:xfrm>
      </p:grpSpPr>
      <p:sp>
        <p:nvSpPr>
          <p:cNvPr id="383" name="Google Shape;383;gd407734c00_0_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4" name="Google Shape;384;gd407734c00_0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
        <p:cNvGrpSpPr/>
        <p:nvPr/>
      </p:nvGrpSpPr>
      <p:grpSpPr>
        <a:xfrm>
          <a:off x="0" y="0"/>
          <a:ext cx="0" cy="0"/>
          <a:chOff x="0" y="0"/>
          <a:chExt cx="0" cy="0"/>
        </a:xfrm>
      </p:grpSpPr>
      <p:sp>
        <p:nvSpPr>
          <p:cNvPr id="407" name="Google Shape;407;gd407734c00_0_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 name="Google Shape;408;gd407734c00_0_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2"/>
        <p:cNvGrpSpPr/>
        <p:nvPr/>
      </p:nvGrpSpPr>
      <p:grpSpPr>
        <a:xfrm>
          <a:off x="0" y="0"/>
          <a:ext cx="0" cy="0"/>
          <a:chOff x="0" y="0"/>
          <a:chExt cx="0" cy="0"/>
        </a:xfrm>
      </p:grpSpPr>
      <p:sp>
        <p:nvSpPr>
          <p:cNvPr id="423" name="Google Shape;423;gd407734c00_0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4" name="Google Shape;424;gd407734c00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1"/>
        <p:cNvGrpSpPr/>
        <p:nvPr/>
      </p:nvGrpSpPr>
      <p:grpSpPr>
        <a:xfrm>
          <a:off x="0" y="0"/>
          <a:ext cx="0" cy="0"/>
          <a:chOff x="0" y="0"/>
          <a:chExt cx="0" cy="0"/>
        </a:xfrm>
      </p:grpSpPr>
      <p:sp>
        <p:nvSpPr>
          <p:cNvPr id="432" name="Google Shape;432;gd407734c00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3" name="Google Shape;433;gd407734c00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2"/>
        <p:cNvGrpSpPr/>
        <p:nvPr/>
      </p:nvGrpSpPr>
      <p:grpSpPr>
        <a:xfrm>
          <a:off x="0" y="0"/>
          <a:ext cx="0" cy="0"/>
          <a:chOff x="0" y="0"/>
          <a:chExt cx="0" cy="0"/>
        </a:xfrm>
      </p:grpSpPr>
      <p:sp>
        <p:nvSpPr>
          <p:cNvPr id="463" name="Google Shape;463;gd407734c00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4" name="Google Shape;464;gd407734c00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8"/>
        <p:cNvGrpSpPr/>
        <p:nvPr/>
      </p:nvGrpSpPr>
      <p:grpSpPr>
        <a:xfrm>
          <a:off x="0" y="0"/>
          <a:ext cx="0" cy="0"/>
          <a:chOff x="0" y="0"/>
          <a:chExt cx="0" cy="0"/>
        </a:xfrm>
      </p:grpSpPr>
      <p:sp>
        <p:nvSpPr>
          <p:cNvPr id="519" name="Google Shape;519;gd407734c00_0_1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0" name="Google Shape;520;gd407734c00_0_1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d407734c00_0_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d407734c00_0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1"/>
        <p:cNvGrpSpPr/>
        <p:nvPr/>
      </p:nvGrpSpPr>
      <p:grpSpPr>
        <a:xfrm>
          <a:off x="0" y="0"/>
          <a:ext cx="0" cy="0"/>
          <a:chOff x="0" y="0"/>
          <a:chExt cx="0" cy="0"/>
        </a:xfrm>
      </p:grpSpPr>
      <p:sp>
        <p:nvSpPr>
          <p:cNvPr id="552" name="Google Shape;552;gd407734c00_0_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3" name="Google Shape;553;gd407734c00_0_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
        <p:cNvGrpSpPr/>
        <p:nvPr/>
      </p:nvGrpSpPr>
      <p:grpSpPr>
        <a:xfrm>
          <a:off x="0" y="0"/>
          <a:ext cx="0" cy="0"/>
          <a:chOff x="0" y="0"/>
          <a:chExt cx="0" cy="0"/>
        </a:xfrm>
      </p:grpSpPr>
      <p:sp>
        <p:nvSpPr>
          <p:cNvPr id="272" name="Google Shape;272;gd407734c0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 name="Google Shape;273;gd407734c0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4"/>
        <p:cNvGrpSpPr/>
        <p:nvPr/>
      </p:nvGrpSpPr>
      <p:grpSpPr>
        <a:xfrm>
          <a:off x="0" y="0"/>
          <a:ext cx="0" cy="0"/>
          <a:chOff x="0" y="0"/>
          <a:chExt cx="0" cy="0"/>
        </a:xfrm>
      </p:grpSpPr>
      <p:sp>
        <p:nvSpPr>
          <p:cNvPr id="625" name="Google Shape;625;gd407734c00_0_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6" name="Google Shape;626;gd407734c00_0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0"/>
        <p:cNvGrpSpPr/>
        <p:nvPr/>
      </p:nvGrpSpPr>
      <p:grpSpPr>
        <a:xfrm>
          <a:off x="0" y="0"/>
          <a:ext cx="0" cy="0"/>
          <a:chOff x="0" y="0"/>
          <a:chExt cx="0" cy="0"/>
        </a:xfrm>
      </p:grpSpPr>
      <p:sp>
        <p:nvSpPr>
          <p:cNvPr id="631" name="Google Shape;631;gd407734c00_0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2" name="Google Shape;632;gd407734c00_0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9"/>
        <p:cNvGrpSpPr/>
        <p:nvPr/>
      </p:nvGrpSpPr>
      <p:grpSpPr>
        <a:xfrm>
          <a:off x="0" y="0"/>
          <a:ext cx="0" cy="0"/>
          <a:chOff x="0" y="0"/>
          <a:chExt cx="0" cy="0"/>
        </a:xfrm>
      </p:grpSpPr>
      <p:sp>
        <p:nvSpPr>
          <p:cNvPr id="640" name="Google Shape;640;gd407734c00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1" name="Google Shape;641;gd407734c00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
        <p:cNvGrpSpPr/>
        <p:nvPr/>
      </p:nvGrpSpPr>
      <p:grpSpPr>
        <a:xfrm>
          <a:off x="0" y="0"/>
          <a:ext cx="0" cy="0"/>
          <a:chOff x="0" y="0"/>
          <a:chExt cx="0" cy="0"/>
        </a:xfrm>
      </p:grpSpPr>
      <p:sp>
        <p:nvSpPr>
          <p:cNvPr id="663" name="Google Shape;663;gd407734c00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4" name="Google Shape;664;gd407734c00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2"/>
        <p:cNvGrpSpPr/>
        <p:nvPr/>
      </p:nvGrpSpPr>
      <p:grpSpPr>
        <a:xfrm>
          <a:off x="0" y="0"/>
          <a:ext cx="0" cy="0"/>
          <a:chOff x="0" y="0"/>
          <a:chExt cx="0" cy="0"/>
        </a:xfrm>
      </p:grpSpPr>
      <p:sp>
        <p:nvSpPr>
          <p:cNvPr id="683" name="Google Shape;683;gd9adf26492_0_5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4" name="Google Shape;684;gd9adf26492_0_5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7"/>
        <p:cNvGrpSpPr/>
        <p:nvPr/>
      </p:nvGrpSpPr>
      <p:grpSpPr>
        <a:xfrm>
          <a:off x="0" y="0"/>
          <a:ext cx="0" cy="0"/>
          <a:chOff x="0" y="0"/>
          <a:chExt cx="0" cy="0"/>
        </a:xfrm>
      </p:grpSpPr>
      <p:sp>
        <p:nvSpPr>
          <p:cNvPr id="728" name="Google Shape;728;gd90dde7dbe_0_4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9" name="Google Shape;729;gd90dde7dbe_0_4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5"/>
        <p:cNvGrpSpPr/>
        <p:nvPr/>
      </p:nvGrpSpPr>
      <p:grpSpPr>
        <a:xfrm>
          <a:off x="0" y="0"/>
          <a:ext cx="0" cy="0"/>
          <a:chOff x="0" y="0"/>
          <a:chExt cx="0" cy="0"/>
        </a:xfrm>
      </p:grpSpPr>
      <p:sp>
        <p:nvSpPr>
          <p:cNvPr id="746" name="Google Shape;746;gd407734c00_0_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7" name="Google Shape;747;gd407734c00_0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4"/>
        <p:cNvGrpSpPr/>
        <p:nvPr/>
      </p:nvGrpSpPr>
      <p:grpSpPr>
        <a:xfrm>
          <a:off x="0" y="0"/>
          <a:ext cx="0" cy="0"/>
          <a:chOff x="0" y="0"/>
          <a:chExt cx="0" cy="0"/>
        </a:xfrm>
      </p:grpSpPr>
      <p:sp>
        <p:nvSpPr>
          <p:cNvPr id="795" name="Google Shape;795;gd407734c00_0_1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6" name="Google Shape;796;gd407734c00_0_1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1"/>
        <p:cNvGrpSpPr/>
        <p:nvPr/>
      </p:nvGrpSpPr>
      <p:grpSpPr>
        <a:xfrm>
          <a:off x="0" y="0"/>
          <a:ext cx="0" cy="0"/>
          <a:chOff x="0" y="0"/>
          <a:chExt cx="0" cy="0"/>
        </a:xfrm>
      </p:grpSpPr>
      <p:sp>
        <p:nvSpPr>
          <p:cNvPr id="802" name="Google Shape;802;gd407734c00_0_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 name="Google Shape;803;gd407734c00_0_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5"/>
        <p:cNvGrpSpPr/>
        <p:nvPr/>
      </p:nvGrpSpPr>
      <p:grpSpPr>
        <a:xfrm>
          <a:off x="0" y="0"/>
          <a:ext cx="0" cy="0"/>
          <a:chOff x="0" y="0"/>
          <a:chExt cx="0" cy="0"/>
        </a:xfrm>
      </p:grpSpPr>
      <p:sp>
        <p:nvSpPr>
          <p:cNvPr id="826" name="Google Shape;826;gd407734c00_0_1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7" name="Google Shape;827;gd407734c00_0_1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
        <p:cNvGrpSpPr/>
        <p:nvPr/>
      </p:nvGrpSpPr>
      <p:grpSpPr>
        <a:xfrm>
          <a:off x="0" y="0"/>
          <a:ext cx="0" cy="0"/>
          <a:chOff x="0" y="0"/>
          <a:chExt cx="0" cy="0"/>
        </a:xfrm>
      </p:grpSpPr>
      <p:sp>
        <p:nvSpPr>
          <p:cNvPr id="279" name="Google Shape;279;gd407734c00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 name="Google Shape;280;gd407734c00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6"/>
        <p:cNvGrpSpPr/>
        <p:nvPr/>
      </p:nvGrpSpPr>
      <p:grpSpPr>
        <a:xfrm>
          <a:off x="0" y="0"/>
          <a:ext cx="0" cy="0"/>
          <a:chOff x="0" y="0"/>
          <a:chExt cx="0" cy="0"/>
        </a:xfrm>
      </p:grpSpPr>
      <p:sp>
        <p:nvSpPr>
          <p:cNvPr id="847" name="Google Shape;847;gd407734c00_0_1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8" name="Google Shape;848;gd407734c00_0_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0"/>
        <p:cNvGrpSpPr/>
        <p:nvPr/>
      </p:nvGrpSpPr>
      <p:grpSpPr>
        <a:xfrm>
          <a:off x="0" y="0"/>
          <a:ext cx="0" cy="0"/>
          <a:chOff x="0" y="0"/>
          <a:chExt cx="0" cy="0"/>
        </a:xfrm>
      </p:grpSpPr>
      <p:sp>
        <p:nvSpPr>
          <p:cNvPr id="861" name="Google Shape;861;gd407734c00_0_1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2" name="Google Shape;862;gd407734c00_0_1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3"/>
        <p:cNvGrpSpPr/>
        <p:nvPr/>
      </p:nvGrpSpPr>
      <p:grpSpPr>
        <a:xfrm>
          <a:off x="0" y="0"/>
          <a:ext cx="0" cy="0"/>
          <a:chOff x="0" y="0"/>
          <a:chExt cx="0" cy="0"/>
        </a:xfrm>
      </p:grpSpPr>
      <p:sp>
        <p:nvSpPr>
          <p:cNvPr id="874" name="Google Shape;874;gd407734c00_0_1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5" name="Google Shape;875;gd407734c00_0_1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
        <p:cNvGrpSpPr/>
        <p:nvPr/>
      </p:nvGrpSpPr>
      <p:grpSpPr>
        <a:xfrm>
          <a:off x="0" y="0"/>
          <a:ext cx="0" cy="0"/>
          <a:chOff x="0" y="0"/>
          <a:chExt cx="0" cy="0"/>
        </a:xfrm>
      </p:grpSpPr>
      <p:sp>
        <p:nvSpPr>
          <p:cNvPr id="889" name="Google Shape;889;gd407734c00_0_1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 name="Google Shape;890;gd407734c00_0_1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6"/>
        <p:cNvGrpSpPr/>
        <p:nvPr/>
      </p:nvGrpSpPr>
      <p:grpSpPr>
        <a:xfrm>
          <a:off x="0" y="0"/>
          <a:ext cx="0" cy="0"/>
          <a:chOff x="0" y="0"/>
          <a:chExt cx="0" cy="0"/>
        </a:xfrm>
      </p:grpSpPr>
      <p:sp>
        <p:nvSpPr>
          <p:cNvPr id="917" name="Google Shape;917;gd407734c00_0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8" name="Google Shape;918;gd407734c00_0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1"/>
        <p:cNvGrpSpPr/>
        <p:nvPr/>
      </p:nvGrpSpPr>
      <p:grpSpPr>
        <a:xfrm>
          <a:off x="0" y="0"/>
          <a:ext cx="0" cy="0"/>
          <a:chOff x="0" y="0"/>
          <a:chExt cx="0" cy="0"/>
        </a:xfrm>
      </p:grpSpPr>
      <p:sp>
        <p:nvSpPr>
          <p:cNvPr id="982" name="Google Shape;982;gd90dde7dbe_0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 name="Google Shape;983;gd90dde7dbe_0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0"/>
        <p:cNvGrpSpPr/>
        <p:nvPr/>
      </p:nvGrpSpPr>
      <p:grpSpPr>
        <a:xfrm>
          <a:off x="0" y="0"/>
          <a:ext cx="0" cy="0"/>
          <a:chOff x="0" y="0"/>
          <a:chExt cx="0" cy="0"/>
        </a:xfrm>
      </p:grpSpPr>
      <p:sp>
        <p:nvSpPr>
          <p:cNvPr id="991" name="Google Shape;991;gd407734c00_0_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2" name="Google Shape;992;gd407734c00_0_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3"/>
        <p:cNvGrpSpPr/>
        <p:nvPr/>
      </p:nvGrpSpPr>
      <p:grpSpPr>
        <a:xfrm>
          <a:off x="0" y="0"/>
          <a:ext cx="0" cy="0"/>
          <a:chOff x="0" y="0"/>
          <a:chExt cx="0" cy="0"/>
        </a:xfrm>
      </p:grpSpPr>
      <p:sp>
        <p:nvSpPr>
          <p:cNvPr id="1014" name="Google Shape;1014;ge2e4ba80dd_0_115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5" name="Google Shape;1015;ge2e4ba80dd_0_115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5"/>
        <p:cNvGrpSpPr/>
        <p:nvPr/>
      </p:nvGrpSpPr>
      <p:grpSpPr>
        <a:xfrm>
          <a:off x="0" y="0"/>
          <a:ext cx="0" cy="0"/>
          <a:chOff x="0" y="0"/>
          <a:chExt cx="0" cy="0"/>
        </a:xfrm>
      </p:grpSpPr>
      <p:sp>
        <p:nvSpPr>
          <p:cNvPr id="1036" name="Google Shape;1036;ge2e4ba80dd_0_115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7" name="Google Shape;1037;ge2e4ba80dd_0_115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1"/>
        <p:cNvGrpSpPr/>
        <p:nvPr/>
      </p:nvGrpSpPr>
      <p:grpSpPr>
        <a:xfrm>
          <a:off x="0" y="0"/>
          <a:ext cx="0" cy="0"/>
          <a:chOff x="0" y="0"/>
          <a:chExt cx="0" cy="0"/>
        </a:xfrm>
      </p:grpSpPr>
      <p:sp>
        <p:nvSpPr>
          <p:cNvPr id="1052" name="Google Shape;1052;ge2e4ba80dd_0_116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3" name="Google Shape;1053;ge2e4ba80dd_0_116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
        <p:cNvGrpSpPr/>
        <p:nvPr/>
      </p:nvGrpSpPr>
      <p:grpSpPr>
        <a:xfrm>
          <a:off x="0" y="0"/>
          <a:ext cx="0" cy="0"/>
          <a:chOff x="0" y="0"/>
          <a:chExt cx="0" cy="0"/>
        </a:xfrm>
      </p:grpSpPr>
      <p:sp>
        <p:nvSpPr>
          <p:cNvPr id="285" name="Google Shape;285;gd407734c00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6" name="Google Shape;286;gd407734c00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8"/>
        <p:cNvGrpSpPr/>
        <p:nvPr/>
      </p:nvGrpSpPr>
      <p:grpSpPr>
        <a:xfrm>
          <a:off x="0" y="0"/>
          <a:ext cx="0" cy="0"/>
          <a:chOff x="0" y="0"/>
          <a:chExt cx="0" cy="0"/>
        </a:xfrm>
      </p:grpSpPr>
      <p:sp>
        <p:nvSpPr>
          <p:cNvPr id="1389" name="Google Shape;1389;ge2e4ba80dd_0_119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0" name="Google Shape;1390;ge2e4ba80dd_0_119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88"/>
        <p:cNvGrpSpPr/>
        <p:nvPr/>
      </p:nvGrpSpPr>
      <p:grpSpPr>
        <a:xfrm>
          <a:off x="0" y="0"/>
          <a:ext cx="0" cy="0"/>
          <a:chOff x="0" y="0"/>
          <a:chExt cx="0" cy="0"/>
        </a:xfrm>
      </p:grpSpPr>
      <p:sp>
        <p:nvSpPr>
          <p:cNvPr id="7889" name="Google Shape;7889;ge2e4ba80dd_0_184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0" name="Google Shape;7890;ge2e4ba80dd_0_184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15"/>
        <p:cNvGrpSpPr/>
        <p:nvPr/>
      </p:nvGrpSpPr>
      <p:grpSpPr>
        <a:xfrm>
          <a:off x="0" y="0"/>
          <a:ext cx="0" cy="0"/>
          <a:chOff x="0" y="0"/>
          <a:chExt cx="0" cy="0"/>
        </a:xfrm>
      </p:grpSpPr>
      <p:sp>
        <p:nvSpPr>
          <p:cNvPr id="8316" name="Google Shape;8316;ge2e4ba80dd_0_188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17" name="Google Shape;8317;ge2e4ba80dd_0_188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78"/>
        <p:cNvGrpSpPr/>
        <p:nvPr/>
      </p:nvGrpSpPr>
      <p:grpSpPr>
        <a:xfrm>
          <a:off x="0" y="0"/>
          <a:ext cx="0" cy="0"/>
          <a:chOff x="0" y="0"/>
          <a:chExt cx="0" cy="0"/>
        </a:xfrm>
      </p:grpSpPr>
      <p:sp>
        <p:nvSpPr>
          <p:cNvPr id="8479" name="Google Shape;8479;ge2e4ba80dd_0_190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80" name="Google Shape;8480;ge2e4ba80dd_0_190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0"/>
        <p:cNvGrpSpPr/>
        <p:nvPr/>
      </p:nvGrpSpPr>
      <p:grpSpPr>
        <a:xfrm>
          <a:off x="0" y="0"/>
          <a:ext cx="0" cy="0"/>
          <a:chOff x="0" y="0"/>
          <a:chExt cx="0" cy="0"/>
        </a:xfrm>
      </p:grpSpPr>
      <p:sp>
        <p:nvSpPr>
          <p:cNvPr id="8881" name="Google Shape;8881;ge2e4ba80dd_0_194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2" name="Google Shape;8882;ge2e4ba80dd_0_194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51"/>
        <p:cNvGrpSpPr/>
        <p:nvPr/>
      </p:nvGrpSpPr>
      <p:grpSpPr>
        <a:xfrm>
          <a:off x="0" y="0"/>
          <a:ext cx="0" cy="0"/>
          <a:chOff x="0" y="0"/>
          <a:chExt cx="0" cy="0"/>
        </a:xfrm>
      </p:grpSpPr>
      <p:sp>
        <p:nvSpPr>
          <p:cNvPr id="9252" name="Google Shape;9252;ge2e4ba80dd_0_198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53" name="Google Shape;9253;ge2e4ba80dd_0_198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53"/>
        <p:cNvGrpSpPr/>
        <p:nvPr/>
      </p:nvGrpSpPr>
      <p:grpSpPr>
        <a:xfrm>
          <a:off x="0" y="0"/>
          <a:ext cx="0" cy="0"/>
          <a:chOff x="0" y="0"/>
          <a:chExt cx="0" cy="0"/>
        </a:xfrm>
      </p:grpSpPr>
      <p:sp>
        <p:nvSpPr>
          <p:cNvPr id="9554" name="Google Shape;9554;ge2e4ba80dd_0_20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55" name="Google Shape;9555;ge2e4ba80dd_0_20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45"/>
        <p:cNvGrpSpPr/>
        <p:nvPr/>
      </p:nvGrpSpPr>
      <p:grpSpPr>
        <a:xfrm>
          <a:off x="0" y="0"/>
          <a:ext cx="0" cy="0"/>
          <a:chOff x="0" y="0"/>
          <a:chExt cx="0" cy="0"/>
        </a:xfrm>
      </p:grpSpPr>
      <p:sp>
        <p:nvSpPr>
          <p:cNvPr id="9846" name="Google Shape;9846;ge2e4ba80dd_0_203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47" name="Google Shape;9847;ge2e4ba80dd_0_203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04"/>
        <p:cNvGrpSpPr/>
        <p:nvPr/>
      </p:nvGrpSpPr>
      <p:grpSpPr>
        <a:xfrm>
          <a:off x="0" y="0"/>
          <a:ext cx="0" cy="0"/>
          <a:chOff x="0" y="0"/>
          <a:chExt cx="0" cy="0"/>
        </a:xfrm>
      </p:grpSpPr>
      <p:sp>
        <p:nvSpPr>
          <p:cNvPr id="10205" name="Google Shape;10205;ge2e4ba80dd_0_207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6" name="Google Shape;10206;ge2e4ba80dd_0_20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21"/>
        <p:cNvGrpSpPr/>
        <p:nvPr/>
      </p:nvGrpSpPr>
      <p:grpSpPr>
        <a:xfrm>
          <a:off x="0" y="0"/>
          <a:ext cx="0" cy="0"/>
          <a:chOff x="0" y="0"/>
          <a:chExt cx="0" cy="0"/>
        </a:xfrm>
      </p:grpSpPr>
      <p:sp>
        <p:nvSpPr>
          <p:cNvPr id="10622" name="Google Shape;10622;ge2e4ba80dd_0_211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23" name="Google Shape;10623;ge2e4ba80dd_0_211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6"/>
        <p:cNvGrpSpPr/>
        <p:nvPr/>
      </p:nvGrpSpPr>
      <p:grpSpPr>
        <a:xfrm>
          <a:off x="0" y="0"/>
          <a:ext cx="0" cy="0"/>
          <a:chOff x="0" y="0"/>
          <a:chExt cx="0" cy="0"/>
        </a:xfrm>
      </p:grpSpPr>
      <p:sp>
        <p:nvSpPr>
          <p:cNvPr id="307" name="Google Shape;307;gd407734c00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8" name="Google Shape;308;gd407734c00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61"/>
        <p:cNvGrpSpPr/>
        <p:nvPr/>
      </p:nvGrpSpPr>
      <p:grpSpPr>
        <a:xfrm>
          <a:off x="0" y="0"/>
          <a:ext cx="0" cy="0"/>
          <a:chOff x="0" y="0"/>
          <a:chExt cx="0" cy="0"/>
        </a:xfrm>
      </p:grpSpPr>
      <p:sp>
        <p:nvSpPr>
          <p:cNvPr id="10962" name="Google Shape;10962;ge2e4ba80dd_0_215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63" name="Google Shape;10963;ge2e4ba80dd_0_215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9"/>
        <p:cNvGrpSpPr/>
        <p:nvPr/>
      </p:nvGrpSpPr>
      <p:grpSpPr>
        <a:xfrm>
          <a:off x="0" y="0"/>
          <a:ext cx="0" cy="0"/>
          <a:chOff x="0" y="0"/>
          <a:chExt cx="0" cy="0"/>
        </a:xfrm>
      </p:grpSpPr>
      <p:sp>
        <p:nvSpPr>
          <p:cNvPr id="11150" name="Google Shape;11150;ge2e4ba80dd_0_216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1" name="Google Shape;11151;ge2e4ba80dd_0_216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
        <p:cNvGrpSpPr/>
        <p:nvPr/>
      </p:nvGrpSpPr>
      <p:grpSpPr>
        <a:xfrm>
          <a:off x="0" y="0"/>
          <a:ext cx="0" cy="0"/>
          <a:chOff x="0" y="0"/>
          <a:chExt cx="0" cy="0"/>
        </a:xfrm>
      </p:grpSpPr>
      <p:sp>
        <p:nvSpPr>
          <p:cNvPr id="314" name="Google Shape;314;gd407734c00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 name="Google Shape;315;gd407734c00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
        <p:cNvGrpSpPr/>
        <p:nvPr/>
      </p:nvGrpSpPr>
      <p:grpSpPr>
        <a:xfrm>
          <a:off x="0" y="0"/>
          <a:ext cx="0" cy="0"/>
          <a:chOff x="0" y="0"/>
          <a:chExt cx="0" cy="0"/>
        </a:xfrm>
      </p:grpSpPr>
      <p:sp>
        <p:nvSpPr>
          <p:cNvPr id="321" name="Google Shape;321;gd407734c00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2" name="Google Shape;322;gd407734c00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9"/>
        <p:cNvGrpSpPr/>
        <p:nvPr/>
      </p:nvGrpSpPr>
      <p:grpSpPr>
        <a:xfrm>
          <a:off x="0" y="0"/>
          <a:ext cx="0" cy="0"/>
          <a:chOff x="0" y="0"/>
          <a:chExt cx="0" cy="0"/>
        </a:xfrm>
      </p:grpSpPr>
      <p:sp>
        <p:nvSpPr>
          <p:cNvPr id="330" name="Google Shape;330;gd407734c00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 name="Google Shape;331;gd407734c00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
        <p:cNvGrpSpPr/>
        <p:nvPr/>
      </p:nvGrpSpPr>
      <p:grpSpPr>
        <a:xfrm>
          <a:off x="0" y="0"/>
          <a:ext cx="0" cy="0"/>
          <a:chOff x="0" y="0"/>
          <a:chExt cx="0" cy="0"/>
        </a:xfrm>
      </p:grpSpPr>
      <p:sp>
        <p:nvSpPr>
          <p:cNvPr id="338" name="Google Shape;338;gd407734c00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 name="Google Shape;339;gd407734c00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accent1"/>
        </a:solidFill>
        <a:effectLst/>
      </p:bgPr>
    </p:bg>
    <p:spTree>
      <p:nvGrpSpPr>
        <p:cNvPr id="1" name="Shape 8"/>
        <p:cNvGrpSpPr/>
        <p:nvPr/>
      </p:nvGrpSpPr>
      <p:grpSpPr>
        <a:xfrm>
          <a:off x="0" y="0"/>
          <a:ext cx="0" cy="0"/>
          <a:chOff x="0" y="0"/>
          <a:chExt cx="0" cy="0"/>
        </a:xfrm>
      </p:grpSpPr>
      <p:sp>
        <p:nvSpPr>
          <p:cNvPr id="9" name="Google Shape;9;p2"/>
          <p:cNvSpPr/>
          <p:nvPr/>
        </p:nvSpPr>
        <p:spPr>
          <a:xfrm rot="5400000">
            <a:off x="1182900" y="-917450"/>
            <a:ext cx="1088400" cy="3467700"/>
          </a:xfrm>
          <a:prstGeom prst="round2SameRect">
            <a:avLst>
              <a:gd name="adj1" fmla="val 50000"/>
              <a:gd name="adj2"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rot="10800000">
            <a:off x="4310725" y="-7525"/>
            <a:ext cx="1473000" cy="1641900"/>
          </a:xfrm>
          <a:prstGeom prst="round2SameRect">
            <a:avLst>
              <a:gd name="adj1" fmla="val 50000"/>
              <a:gd name="adj2" fmla="val 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6633475" y="2435700"/>
            <a:ext cx="1971000" cy="27078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txBox="1">
            <a:spLocks noGrp="1"/>
          </p:cNvSpPr>
          <p:nvPr>
            <p:ph type="ctrTitle"/>
          </p:nvPr>
        </p:nvSpPr>
        <p:spPr>
          <a:xfrm>
            <a:off x="720000" y="1361400"/>
            <a:ext cx="5602800" cy="2596800"/>
          </a:xfrm>
          <a:prstGeom prst="rect">
            <a:avLst/>
          </a:prstGeom>
        </p:spPr>
        <p:txBody>
          <a:bodyPr spcFirstLastPara="1" wrap="square" lIns="91425" tIns="91425" rIns="91425" bIns="91425" anchor="ctr" anchorCtr="0">
            <a:normAutofit/>
          </a:bodyPr>
          <a:lstStyle>
            <a:lvl1pPr lvl="0" rtl="0">
              <a:spcBef>
                <a:spcPts val="0"/>
              </a:spcBef>
              <a:spcAft>
                <a:spcPts val="0"/>
              </a:spcAft>
              <a:buSzPts val="5200"/>
              <a:buNone/>
              <a:defRPr sz="6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3" name="Google Shape;13;p2"/>
          <p:cNvSpPr txBox="1">
            <a:spLocks noGrp="1"/>
          </p:cNvSpPr>
          <p:nvPr>
            <p:ph type="subTitle" idx="1"/>
          </p:nvPr>
        </p:nvSpPr>
        <p:spPr>
          <a:xfrm>
            <a:off x="720000" y="4217725"/>
            <a:ext cx="4987500" cy="314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Anaheim"/>
              <a:buNone/>
              <a:defRPr sz="1600">
                <a:latin typeface="Glegoo"/>
                <a:ea typeface="Glegoo"/>
                <a:cs typeface="Glegoo"/>
                <a:sym typeface="Glegoo"/>
              </a:defRPr>
            </a:lvl1pPr>
            <a:lvl2pPr lvl="1" algn="ctr" rtl="0">
              <a:lnSpc>
                <a:spcPct val="100000"/>
              </a:lnSpc>
              <a:spcBef>
                <a:spcPts val="0"/>
              </a:spcBef>
              <a:spcAft>
                <a:spcPts val="0"/>
              </a:spcAft>
              <a:buClr>
                <a:srgbClr val="05192A"/>
              </a:buClr>
              <a:buSzPts val="1800"/>
              <a:buNone/>
              <a:defRPr sz="1800">
                <a:solidFill>
                  <a:srgbClr val="05192A"/>
                </a:solidFill>
              </a:defRPr>
            </a:lvl2pPr>
            <a:lvl3pPr lvl="2" algn="ctr" rtl="0">
              <a:lnSpc>
                <a:spcPct val="100000"/>
              </a:lnSpc>
              <a:spcBef>
                <a:spcPts val="0"/>
              </a:spcBef>
              <a:spcAft>
                <a:spcPts val="0"/>
              </a:spcAft>
              <a:buClr>
                <a:srgbClr val="05192A"/>
              </a:buClr>
              <a:buSzPts val="1800"/>
              <a:buNone/>
              <a:defRPr sz="1800">
                <a:solidFill>
                  <a:srgbClr val="05192A"/>
                </a:solidFill>
              </a:defRPr>
            </a:lvl3pPr>
            <a:lvl4pPr lvl="3" algn="ctr" rtl="0">
              <a:lnSpc>
                <a:spcPct val="100000"/>
              </a:lnSpc>
              <a:spcBef>
                <a:spcPts val="0"/>
              </a:spcBef>
              <a:spcAft>
                <a:spcPts val="0"/>
              </a:spcAft>
              <a:buClr>
                <a:srgbClr val="05192A"/>
              </a:buClr>
              <a:buSzPts val="1800"/>
              <a:buNone/>
              <a:defRPr sz="1800">
                <a:solidFill>
                  <a:srgbClr val="05192A"/>
                </a:solidFill>
              </a:defRPr>
            </a:lvl4pPr>
            <a:lvl5pPr lvl="4" algn="ctr" rtl="0">
              <a:lnSpc>
                <a:spcPct val="100000"/>
              </a:lnSpc>
              <a:spcBef>
                <a:spcPts val="0"/>
              </a:spcBef>
              <a:spcAft>
                <a:spcPts val="0"/>
              </a:spcAft>
              <a:buClr>
                <a:srgbClr val="05192A"/>
              </a:buClr>
              <a:buSzPts val="1800"/>
              <a:buNone/>
              <a:defRPr sz="1800">
                <a:solidFill>
                  <a:srgbClr val="05192A"/>
                </a:solidFill>
              </a:defRPr>
            </a:lvl5pPr>
            <a:lvl6pPr lvl="5" algn="ctr" rtl="0">
              <a:lnSpc>
                <a:spcPct val="100000"/>
              </a:lnSpc>
              <a:spcBef>
                <a:spcPts val="0"/>
              </a:spcBef>
              <a:spcAft>
                <a:spcPts val="0"/>
              </a:spcAft>
              <a:buClr>
                <a:srgbClr val="05192A"/>
              </a:buClr>
              <a:buSzPts val="1800"/>
              <a:buNone/>
              <a:defRPr sz="1800">
                <a:solidFill>
                  <a:srgbClr val="05192A"/>
                </a:solidFill>
              </a:defRPr>
            </a:lvl6pPr>
            <a:lvl7pPr lvl="6" algn="ctr" rtl="0">
              <a:lnSpc>
                <a:spcPct val="100000"/>
              </a:lnSpc>
              <a:spcBef>
                <a:spcPts val="0"/>
              </a:spcBef>
              <a:spcAft>
                <a:spcPts val="0"/>
              </a:spcAft>
              <a:buClr>
                <a:srgbClr val="05192A"/>
              </a:buClr>
              <a:buSzPts val="1800"/>
              <a:buNone/>
              <a:defRPr sz="1800">
                <a:solidFill>
                  <a:srgbClr val="05192A"/>
                </a:solidFill>
              </a:defRPr>
            </a:lvl7pPr>
            <a:lvl8pPr lvl="7" algn="ctr" rtl="0">
              <a:lnSpc>
                <a:spcPct val="100000"/>
              </a:lnSpc>
              <a:spcBef>
                <a:spcPts val="0"/>
              </a:spcBef>
              <a:spcAft>
                <a:spcPts val="0"/>
              </a:spcAft>
              <a:buClr>
                <a:srgbClr val="05192A"/>
              </a:buClr>
              <a:buSzPts val="1800"/>
              <a:buNone/>
              <a:defRPr sz="1800">
                <a:solidFill>
                  <a:srgbClr val="05192A"/>
                </a:solidFill>
              </a:defRPr>
            </a:lvl8pPr>
            <a:lvl9pPr lvl="8" algn="ctr" rtl="0">
              <a:lnSpc>
                <a:spcPct val="100000"/>
              </a:lnSpc>
              <a:spcBef>
                <a:spcPts val="0"/>
              </a:spcBef>
              <a:spcAft>
                <a:spcPts val="0"/>
              </a:spcAft>
              <a:buClr>
                <a:srgbClr val="05192A"/>
              </a:buClr>
              <a:buSzPts val="1800"/>
              <a:buNone/>
              <a:defRPr sz="1800">
                <a:solidFill>
                  <a:srgbClr val="05192A"/>
                </a:solidFill>
              </a:defRPr>
            </a:lvl9pPr>
          </a:lstStyle>
          <a:p>
            <a:endParaRPr/>
          </a:p>
        </p:txBody>
      </p:sp>
      <p:sp>
        <p:nvSpPr>
          <p:cNvPr id="14" name="Google Shape;14;p2"/>
          <p:cNvSpPr/>
          <p:nvPr/>
        </p:nvSpPr>
        <p:spPr>
          <a:xfrm>
            <a:off x="6711075" y="438025"/>
            <a:ext cx="1777200" cy="1777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accent1"/>
        </a:solidFill>
        <a:effectLst/>
      </p:bgPr>
    </p:bg>
    <p:spTree>
      <p:nvGrpSpPr>
        <p:cNvPr id="1" name="Shape 58"/>
        <p:cNvGrpSpPr/>
        <p:nvPr/>
      </p:nvGrpSpPr>
      <p:grpSpPr>
        <a:xfrm>
          <a:off x="0" y="0"/>
          <a:ext cx="0" cy="0"/>
          <a:chOff x="0" y="0"/>
          <a:chExt cx="0" cy="0"/>
        </a:xfrm>
      </p:grpSpPr>
      <p:sp>
        <p:nvSpPr>
          <p:cNvPr id="59" name="Google Shape;59;p11"/>
          <p:cNvSpPr txBox="1">
            <a:spLocks noGrp="1"/>
          </p:cNvSpPr>
          <p:nvPr>
            <p:ph type="subTitle" idx="1"/>
          </p:nvPr>
        </p:nvSpPr>
        <p:spPr>
          <a:xfrm>
            <a:off x="1795050" y="3345450"/>
            <a:ext cx="5553900" cy="713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600"/>
              <a:buFont typeface="Glegoo"/>
              <a:buNone/>
              <a:defRPr sz="1600">
                <a:latin typeface="Glegoo"/>
                <a:ea typeface="Glegoo"/>
                <a:cs typeface="Glegoo"/>
                <a:sym typeface="Glegoo"/>
              </a:defRPr>
            </a:lvl1pPr>
            <a:lvl2pPr lvl="1" algn="ctr" rtl="0">
              <a:lnSpc>
                <a:spcPct val="100000"/>
              </a:lnSpc>
              <a:spcBef>
                <a:spcPts val="0"/>
              </a:spcBef>
              <a:spcAft>
                <a:spcPts val="0"/>
              </a:spcAft>
              <a:buSzPts val="1600"/>
              <a:buFont typeface="Lato"/>
              <a:buNone/>
              <a:defRPr sz="1600">
                <a:latin typeface="Lato"/>
                <a:ea typeface="Lato"/>
                <a:cs typeface="Lato"/>
                <a:sym typeface="Lato"/>
              </a:defRPr>
            </a:lvl2pPr>
            <a:lvl3pPr lvl="2" algn="ctr" rtl="0">
              <a:lnSpc>
                <a:spcPct val="100000"/>
              </a:lnSpc>
              <a:spcBef>
                <a:spcPts val="0"/>
              </a:spcBef>
              <a:spcAft>
                <a:spcPts val="0"/>
              </a:spcAft>
              <a:buSzPts val="1600"/>
              <a:buFont typeface="Lato"/>
              <a:buNone/>
              <a:defRPr sz="1600">
                <a:latin typeface="Lato"/>
                <a:ea typeface="Lato"/>
                <a:cs typeface="Lato"/>
                <a:sym typeface="Lato"/>
              </a:defRPr>
            </a:lvl3pPr>
            <a:lvl4pPr lvl="3" algn="ctr" rtl="0">
              <a:lnSpc>
                <a:spcPct val="100000"/>
              </a:lnSpc>
              <a:spcBef>
                <a:spcPts val="0"/>
              </a:spcBef>
              <a:spcAft>
                <a:spcPts val="0"/>
              </a:spcAft>
              <a:buSzPts val="1600"/>
              <a:buFont typeface="Lato"/>
              <a:buNone/>
              <a:defRPr sz="1600">
                <a:latin typeface="Lato"/>
                <a:ea typeface="Lato"/>
                <a:cs typeface="Lato"/>
                <a:sym typeface="Lato"/>
              </a:defRPr>
            </a:lvl4pPr>
            <a:lvl5pPr lvl="4" algn="ctr" rtl="0">
              <a:lnSpc>
                <a:spcPct val="100000"/>
              </a:lnSpc>
              <a:spcBef>
                <a:spcPts val="0"/>
              </a:spcBef>
              <a:spcAft>
                <a:spcPts val="0"/>
              </a:spcAft>
              <a:buSzPts val="1600"/>
              <a:buFont typeface="Lato"/>
              <a:buNone/>
              <a:defRPr sz="1600">
                <a:latin typeface="Lato"/>
                <a:ea typeface="Lato"/>
                <a:cs typeface="Lato"/>
                <a:sym typeface="Lato"/>
              </a:defRPr>
            </a:lvl5pPr>
            <a:lvl6pPr lvl="5" algn="ctr" rtl="0">
              <a:lnSpc>
                <a:spcPct val="100000"/>
              </a:lnSpc>
              <a:spcBef>
                <a:spcPts val="0"/>
              </a:spcBef>
              <a:spcAft>
                <a:spcPts val="0"/>
              </a:spcAft>
              <a:buSzPts val="1600"/>
              <a:buFont typeface="Lato"/>
              <a:buNone/>
              <a:defRPr sz="1600">
                <a:latin typeface="Lato"/>
                <a:ea typeface="Lato"/>
                <a:cs typeface="Lato"/>
                <a:sym typeface="Lato"/>
              </a:defRPr>
            </a:lvl6pPr>
            <a:lvl7pPr lvl="6" algn="ctr" rtl="0">
              <a:lnSpc>
                <a:spcPct val="100000"/>
              </a:lnSpc>
              <a:spcBef>
                <a:spcPts val="0"/>
              </a:spcBef>
              <a:spcAft>
                <a:spcPts val="0"/>
              </a:spcAft>
              <a:buSzPts val="1600"/>
              <a:buFont typeface="Lato"/>
              <a:buNone/>
              <a:defRPr sz="1600">
                <a:latin typeface="Lato"/>
                <a:ea typeface="Lato"/>
                <a:cs typeface="Lato"/>
                <a:sym typeface="Lato"/>
              </a:defRPr>
            </a:lvl7pPr>
            <a:lvl8pPr lvl="7" algn="ctr" rtl="0">
              <a:lnSpc>
                <a:spcPct val="100000"/>
              </a:lnSpc>
              <a:spcBef>
                <a:spcPts val="0"/>
              </a:spcBef>
              <a:spcAft>
                <a:spcPts val="0"/>
              </a:spcAft>
              <a:buSzPts val="1600"/>
              <a:buFont typeface="Lato"/>
              <a:buNone/>
              <a:defRPr sz="1600">
                <a:latin typeface="Lato"/>
                <a:ea typeface="Lato"/>
                <a:cs typeface="Lato"/>
                <a:sym typeface="Lato"/>
              </a:defRPr>
            </a:lvl8pPr>
            <a:lvl9pPr lvl="8" algn="ctr" rtl="0">
              <a:lnSpc>
                <a:spcPct val="100000"/>
              </a:lnSpc>
              <a:spcBef>
                <a:spcPts val="0"/>
              </a:spcBef>
              <a:spcAft>
                <a:spcPts val="0"/>
              </a:spcAft>
              <a:buSzPts val="1600"/>
              <a:buFont typeface="Lato"/>
              <a:buNone/>
              <a:defRPr sz="1600">
                <a:latin typeface="Lato"/>
                <a:ea typeface="Lato"/>
                <a:cs typeface="Lato"/>
                <a:sym typeface="Lato"/>
              </a:defRPr>
            </a:lvl9pPr>
          </a:lstStyle>
          <a:p>
            <a:endParaRPr/>
          </a:p>
        </p:txBody>
      </p:sp>
      <p:sp>
        <p:nvSpPr>
          <p:cNvPr id="60" name="Google Shape;60;p11"/>
          <p:cNvSpPr txBox="1">
            <a:spLocks noGrp="1"/>
          </p:cNvSpPr>
          <p:nvPr>
            <p:ph type="title" hasCustomPrompt="1"/>
          </p:nvPr>
        </p:nvSpPr>
        <p:spPr>
          <a:xfrm>
            <a:off x="1795050" y="1937825"/>
            <a:ext cx="5553900" cy="12648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9600"/>
              <a:buNone/>
              <a:defRPr sz="80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61" name="Google Shape;61;p11"/>
          <p:cNvSpPr/>
          <p:nvPr/>
        </p:nvSpPr>
        <p:spPr>
          <a:xfrm>
            <a:off x="4368400" y="267650"/>
            <a:ext cx="1112400" cy="111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11"/>
          <p:cNvSpPr/>
          <p:nvPr/>
        </p:nvSpPr>
        <p:spPr>
          <a:xfrm rot="10800000">
            <a:off x="7871600" y="-100"/>
            <a:ext cx="1260600" cy="1659300"/>
          </a:xfrm>
          <a:prstGeom prst="round2SameRect">
            <a:avLst>
              <a:gd name="adj1" fmla="val 50000"/>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11"/>
          <p:cNvSpPr/>
          <p:nvPr/>
        </p:nvSpPr>
        <p:spPr>
          <a:xfrm rot="5400000">
            <a:off x="1189650" y="-910000"/>
            <a:ext cx="1088400" cy="3467700"/>
          </a:xfrm>
          <a:prstGeom prst="round2SameRect">
            <a:avLst>
              <a:gd name="adj1" fmla="val 50000"/>
              <a:gd name="adj2"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11"/>
          <p:cNvSpPr/>
          <p:nvPr/>
        </p:nvSpPr>
        <p:spPr>
          <a:xfrm>
            <a:off x="0" y="3325825"/>
            <a:ext cx="1473300" cy="1817700"/>
          </a:xfrm>
          <a:prstGeom prst="round2SameRect">
            <a:avLst>
              <a:gd name="adj1" fmla="val 50000"/>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11"/>
          <p:cNvSpPr/>
          <p:nvPr/>
        </p:nvSpPr>
        <p:spPr>
          <a:xfrm rot="-5400000">
            <a:off x="7667875" y="3372625"/>
            <a:ext cx="1228200" cy="1724100"/>
          </a:xfrm>
          <a:prstGeom prst="round2SameRect">
            <a:avLst>
              <a:gd name="adj1" fmla="val 50000"/>
              <a:gd name="adj2"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1">
  <p:cSld name="CUSTOM">
    <p:bg>
      <p:bgPr>
        <a:solidFill>
          <a:schemeClr val="accent6"/>
        </a:solidFill>
        <a:effectLst/>
      </p:bgPr>
    </p:bg>
    <p:spTree>
      <p:nvGrpSpPr>
        <p:cNvPr id="1" name="Shape 67"/>
        <p:cNvGrpSpPr/>
        <p:nvPr/>
      </p:nvGrpSpPr>
      <p:grpSpPr>
        <a:xfrm>
          <a:off x="0" y="0"/>
          <a:ext cx="0" cy="0"/>
          <a:chOff x="0" y="0"/>
          <a:chExt cx="0" cy="0"/>
        </a:xfrm>
      </p:grpSpPr>
      <p:sp>
        <p:nvSpPr>
          <p:cNvPr id="68" name="Google Shape;68;p13"/>
          <p:cNvSpPr/>
          <p:nvPr/>
        </p:nvSpPr>
        <p:spPr>
          <a:xfrm>
            <a:off x="7498150" y="356225"/>
            <a:ext cx="750300" cy="750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1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0" name="Google Shape;70;p13"/>
          <p:cNvSpPr/>
          <p:nvPr/>
        </p:nvSpPr>
        <p:spPr>
          <a:xfrm>
            <a:off x="7268800" y="3765775"/>
            <a:ext cx="1209000" cy="13788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2">
  <p:cSld name="CUSTOM_1">
    <p:bg>
      <p:bgPr>
        <a:solidFill>
          <a:schemeClr val="accent6"/>
        </a:solidFill>
        <a:effectLst/>
      </p:bgPr>
    </p:bg>
    <p:spTree>
      <p:nvGrpSpPr>
        <p:cNvPr id="1" name="Shape 71"/>
        <p:cNvGrpSpPr/>
        <p:nvPr/>
      </p:nvGrpSpPr>
      <p:grpSpPr>
        <a:xfrm>
          <a:off x="0" y="0"/>
          <a:ext cx="0" cy="0"/>
          <a:chOff x="0" y="0"/>
          <a:chExt cx="0" cy="0"/>
        </a:xfrm>
      </p:grpSpPr>
      <p:sp>
        <p:nvSpPr>
          <p:cNvPr id="72" name="Google Shape;72;p14"/>
          <p:cNvSpPr/>
          <p:nvPr/>
        </p:nvSpPr>
        <p:spPr>
          <a:xfrm>
            <a:off x="7685100" y="356975"/>
            <a:ext cx="748800" cy="748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14"/>
          <p:cNvSpPr/>
          <p:nvPr/>
        </p:nvSpPr>
        <p:spPr>
          <a:xfrm rot="10800000">
            <a:off x="5906700" y="0"/>
            <a:ext cx="1082700" cy="1100400"/>
          </a:xfrm>
          <a:prstGeom prst="round2Same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14"/>
          <p:cNvSpPr/>
          <p:nvPr/>
        </p:nvSpPr>
        <p:spPr>
          <a:xfrm>
            <a:off x="-9550" y="3717425"/>
            <a:ext cx="720000" cy="1426200"/>
          </a:xfrm>
          <a:prstGeom prst="round2SameRect">
            <a:avLst>
              <a:gd name="adj1" fmla="val 50000"/>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3">
  <p:cSld name="CUSTOM_1_1">
    <p:bg>
      <p:bgPr>
        <a:solidFill>
          <a:schemeClr val="accent6"/>
        </a:solidFill>
        <a:effectLst/>
      </p:bgPr>
    </p:bg>
    <p:spTree>
      <p:nvGrpSpPr>
        <p:cNvPr id="1" name="Shape 76"/>
        <p:cNvGrpSpPr/>
        <p:nvPr/>
      </p:nvGrpSpPr>
      <p:grpSpPr>
        <a:xfrm>
          <a:off x="0" y="0"/>
          <a:ext cx="0" cy="0"/>
          <a:chOff x="0" y="0"/>
          <a:chExt cx="0" cy="0"/>
        </a:xfrm>
      </p:grpSpPr>
      <p:sp>
        <p:nvSpPr>
          <p:cNvPr id="77" name="Google Shape;77;p15"/>
          <p:cNvSpPr/>
          <p:nvPr/>
        </p:nvSpPr>
        <p:spPr>
          <a:xfrm>
            <a:off x="6705375" y="361775"/>
            <a:ext cx="739200" cy="739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1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4">
  <p:cSld name="CUSTOM_1_1_1">
    <p:bg>
      <p:bgPr>
        <a:solidFill>
          <a:schemeClr val="accent6"/>
        </a:solidFill>
        <a:effectLst/>
      </p:bgPr>
    </p:bg>
    <p:spTree>
      <p:nvGrpSpPr>
        <p:cNvPr id="1" name="Shape 79"/>
        <p:cNvGrpSpPr/>
        <p:nvPr/>
      </p:nvGrpSpPr>
      <p:grpSpPr>
        <a:xfrm>
          <a:off x="0" y="0"/>
          <a:ext cx="0" cy="0"/>
          <a:chOff x="0" y="0"/>
          <a:chExt cx="0" cy="0"/>
        </a:xfrm>
      </p:grpSpPr>
      <p:sp>
        <p:nvSpPr>
          <p:cNvPr id="80" name="Google Shape;80;p16"/>
          <p:cNvSpPr/>
          <p:nvPr/>
        </p:nvSpPr>
        <p:spPr>
          <a:xfrm rot="10800000">
            <a:off x="7660050" y="125"/>
            <a:ext cx="1054800" cy="1096800"/>
          </a:xfrm>
          <a:prstGeom prst="round2SameRect">
            <a:avLst>
              <a:gd name="adj1" fmla="val 50000"/>
              <a:gd name="adj2"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16"/>
          <p:cNvSpPr/>
          <p:nvPr/>
        </p:nvSpPr>
        <p:spPr>
          <a:xfrm>
            <a:off x="6031025" y="365675"/>
            <a:ext cx="731400" cy="731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5">
  <p:cSld name="CUSTOM_1_1_1_1">
    <p:bg>
      <p:bgPr>
        <a:solidFill>
          <a:schemeClr val="accent6"/>
        </a:solidFill>
        <a:effectLst/>
      </p:bgPr>
    </p:bg>
    <p:spTree>
      <p:nvGrpSpPr>
        <p:cNvPr id="1" name="Shape 83"/>
        <p:cNvGrpSpPr/>
        <p:nvPr/>
      </p:nvGrpSpPr>
      <p:grpSpPr>
        <a:xfrm>
          <a:off x="0" y="0"/>
          <a:ext cx="0" cy="0"/>
          <a:chOff x="0" y="0"/>
          <a:chExt cx="0" cy="0"/>
        </a:xfrm>
      </p:grpSpPr>
      <p:sp>
        <p:nvSpPr>
          <p:cNvPr id="84" name="Google Shape;84;p17"/>
          <p:cNvSpPr/>
          <p:nvPr/>
        </p:nvSpPr>
        <p:spPr>
          <a:xfrm rot="10800000" flipH="1">
            <a:off x="8229600" y="125"/>
            <a:ext cx="930300" cy="13524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6">
  <p:cSld name="CUSTOM_1_1_1_1_2">
    <p:bg>
      <p:bgPr>
        <a:solidFill>
          <a:schemeClr val="accent6"/>
        </a:solidFill>
        <a:effectLst/>
      </p:bgPr>
    </p:bg>
    <p:spTree>
      <p:nvGrpSpPr>
        <p:cNvPr id="1" name="Shape 86"/>
        <p:cNvGrpSpPr/>
        <p:nvPr/>
      </p:nvGrpSpPr>
      <p:grpSpPr>
        <a:xfrm>
          <a:off x="0" y="0"/>
          <a:ext cx="0" cy="0"/>
          <a:chOff x="0" y="0"/>
          <a:chExt cx="0" cy="0"/>
        </a:xfrm>
      </p:grpSpPr>
      <p:sp>
        <p:nvSpPr>
          <p:cNvPr id="87" name="Google Shape;87;p18"/>
          <p:cNvSpPr/>
          <p:nvPr/>
        </p:nvSpPr>
        <p:spPr>
          <a:xfrm>
            <a:off x="5598125" y="356975"/>
            <a:ext cx="748800" cy="7488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8"/>
          <p:cNvSpPr/>
          <p:nvPr/>
        </p:nvSpPr>
        <p:spPr>
          <a:xfrm rot="10800000">
            <a:off x="8061300" y="0"/>
            <a:ext cx="1082700" cy="1100400"/>
          </a:xfrm>
          <a:prstGeom prst="round2SameRect">
            <a:avLst>
              <a:gd name="adj1" fmla="val 50000"/>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1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7">
  <p:cSld name="CUSTOM_1_1_1_1_2_1">
    <p:bg>
      <p:bgPr>
        <a:solidFill>
          <a:schemeClr val="accent6"/>
        </a:solidFill>
        <a:effectLst/>
      </p:bgPr>
    </p:bg>
    <p:spTree>
      <p:nvGrpSpPr>
        <p:cNvPr id="1" name="Shape 90"/>
        <p:cNvGrpSpPr/>
        <p:nvPr/>
      </p:nvGrpSpPr>
      <p:grpSpPr>
        <a:xfrm>
          <a:off x="0" y="0"/>
          <a:ext cx="0" cy="0"/>
          <a:chOff x="0" y="0"/>
          <a:chExt cx="0" cy="0"/>
        </a:xfrm>
      </p:grpSpPr>
      <p:sp>
        <p:nvSpPr>
          <p:cNvPr id="91" name="Google Shape;91;p19"/>
          <p:cNvSpPr/>
          <p:nvPr/>
        </p:nvSpPr>
        <p:spPr>
          <a:xfrm>
            <a:off x="6769000" y="361775"/>
            <a:ext cx="739200" cy="739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19"/>
          <p:cNvSpPr/>
          <p:nvPr/>
        </p:nvSpPr>
        <p:spPr>
          <a:xfrm rot="10800000" flipH="1">
            <a:off x="8012100" y="0"/>
            <a:ext cx="1131900" cy="15471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9"/>
          <p:cNvSpPr/>
          <p:nvPr/>
        </p:nvSpPr>
        <p:spPr>
          <a:xfrm>
            <a:off x="0" y="3081075"/>
            <a:ext cx="887700" cy="2062500"/>
          </a:xfrm>
          <a:prstGeom prst="round2Same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8">
  <p:cSld name="CUSTOM_1_1_1_1_2_1_1">
    <p:bg>
      <p:bgPr>
        <a:solidFill>
          <a:schemeClr val="accent6"/>
        </a:solidFill>
        <a:effectLst/>
      </p:bgPr>
    </p:bg>
    <p:spTree>
      <p:nvGrpSpPr>
        <p:cNvPr id="1" name="Shape 95"/>
        <p:cNvGrpSpPr/>
        <p:nvPr/>
      </p:nvGrpSpPr>
      <p:grpSpPr>
        <a:xfrm>
          <a:off x="0" y="0"/>
          <a:ext cx="0" cy="0"/>
          <a:chOff x="0" y="0"/>
          <a:chExt cx="0" cy="0"/>
        </a:xfrm>
      </p:grpSpPr>
      <p:sp>
        <p:nvSpPr>
          <p:cNvPr id="96" name="Google Shape;96;p20"/>
          <p:cNvSpPr/>
          <p:nvPr/>
        </p:nvSpPr>
        <p:spPr>
          <a:xfrm>
            <a:off x="4396350" y="356975"/>
            <a:ext cx="748800" cy="7488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0"/>
          <p:cNvSpPr/>
          <p:nvPr/>
        </p:nvSpPr>
        <p:spPr>
          <a:xfrm rot="-5400000">
            <a:off x="7832250" y="-206725"/>
            <a:ext cx="748800" cy="1874700"/>
          </a:xfrm>
          <a:prstGeom prst="round2SameRect">
            <a:avLst>
              <a:gd name="adj1" fmla="val 50000"/>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1"/>
        </a:solidFill>
        <a:effectLst/>
      </p:bgPr>
    </p:bg>
    <p:spTree>
      <p:nvGrpSpPr>
        <p:cNvPr id="1" name="Shape 15"/>
        <p:cNvGrpSpPr/>
        <p:nvPr/>
      </p:nvGrpSpPr>
      <p:grpSpPr>
        <a:xfrm>
          <a:off x="0" y="0"/>
          <a:ext cx="0" cy="0"/>
          <a:chOff x="0" y="0"/>
          <a:chExt cx="0" cy="0"/>
        </a:xfrm>
      </p:grpSpPr>
      <p:sp>
        <p:nvSpPr>
          <p:cNvPr id="16" name="Google Shape;16;p3"/>
          <p:cNvSpPr txBox="1">
            <a:spLocks noGrp="1"/>
          </p:cNvSpPr>
          <p:nvPr>
            <p:ph type="title"/>
          </p:nvPr>
        </p:nvSpPr>
        <p:spPr>
          <a:xfrm>
            <a:off x="705275" y="2169725"/>
            <a:ext cx="4881300" cy="961200"/>
          </a:xfrm>
          <a:prstGeom prst="rect">
            <a:avLst/>
          </a:prstGeom>
        </p:spPr>
        <p:txBody>
          <a:bodyPr spcFirstLastPara="1" wrap="square" lIns="91425" tIns="91425" rIns="91425" bIns="91425" anchor="t" anchorCtr="0">
            <a:normAutofit/>
          </a:bodyPr>
          <a:lstStyle>
            <a:lvl1pPr lvl="0" rtl="0">
              <a:spcBef>
                <a:spcPts val="0"/>
              </a:spcBef>
              <a:spcAft>
                <a:spcPts val="0"/>
              </a:spcAft>
              <a:buSzPts val="3600"/>
              <a:buFont typeface="Poppins"/>
              <a:buNone/>
              <a:defRPr sz="6000" b="0">
                <a:latin typeface="Poppins"/>
                <a:ea typeface="Poppins"/>
                <a:cs typeface="Poppins"/>
                <a:sym typeface="Poppi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7" name="Google Shape;17;p3"/>
          <p:cNvSpPr txBox="1">
            <a:spLocks noGrp="1"/>
          </p:cNvSpPr>
          <p:nvPr>
            <p:ph type="title" idx="2" hasCustomPrompt="1"/>
          </p:nvPr>
        </p:nvSpPr>
        <p:spPr>
          <a:xfrm>
            <a:off x="894421" y="1005875"/>
            <a:ext cx="955200" cy="8418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8" name="Google Shape;18;p3"/>
          <p:cNvSpPr txBox="1">
            <a:spLocks noGrp="1"/>
          </p:cNvSpPr>
          <p:nvPr>
            <p:ph type="subTitle" idx="1"/>
          </p:nvPr>
        </p:nvSpPr>
        <p:spPr>
          <a:xfrm>
            <a:off x="705275" y="3514075"/>
            <a:ext cx="4722300" cy="713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1600">
                <a:latin typeface="Glegoo"/>
                <a:ea typeface="Glegoo"/>
                <a:cs typeface="Glegoo"/>
                <a:sym typeface="Glegoo"/>
              </a:defRPr>
            </a:lvl1pPr>
            <a:lvl2pPr lvl="1" algn="ctr" rtl="0">
              <a:lnSpc>
                <a:spcPct val="100000"/>
              </a:lnSpc>
              <a:spcBef>
                <a:spcPts val="0"/>
              </a:spcBef>
              <a:spcAft>
                <a:spcPts val="0"/>
              </a:spcAft>
              <a:buClr>
                <a:srgbClr val="05192A"/>
              </a:buClr>
              <a:buSzPts val="1400"/>
              <a:buNone/>
              <a:defRPr>
                <a:solidFill>
                  <a:srgbClr val="05192A"/>
                </a:solidFill>
              </a:defRPr>
            </a:lvl2pPr>
            <a:lvl3pPr lvl="2" algn="ctr" rtl="0">
              <a:lnSpc>
                <a:spcPct val="100000"/>
              </a:lnSpc>
              <a:spcBef>
                <a:spcPts val="0"/>
              </a:spcBef>
              <a:spcAft>
                <a:spcPts val="0"/>
              </a:spcAft>
              <a:buClr>
                <a:srgbClr val="05192A"/>
              </a:buClr>
              <a:buSzPts val="1400"/>
              <a:buNone/>
              <a:defRPr>
                <a:solidFill>
                  <a:srgbClr val="05192A"/>
                </a:solidFill>
              </a:defRPr>
            </a:lvl3pPr>
            <a:lvl4pPr lvl="3" algn="ctr" rtl="0">
              <a:lnSpc>
                <a:spcPct val="100000"/>
              </a:lnSpc>
              <a:spcBef>
                <a:spcPts val="0"/>
              </a:spcBef>
              <a:spcAft>
                <a:spcPts val="0"/>
              </a:spcAft>
              <a:buClr>
                <a:srgbClr val="05192A"/>
              </a:buClr>
              <a:buSzPts val="1400"/>
              <a:buNone/>
              <a:defRPr>
                <a:solidFill>
                  <a:srgbClr val="05192A"/>
                </a:solidFill>
              </a:defRPr>
            </a:lvl4pPr>
            <a:lvl5pPr lvl="4" algn="ctr" rtl="0">
              <a:lnSpc>
                <a:spcPct val="100000"/>
              </a:lnSpc>
              <a:spcBef>
                <a:spcPts val="0"/>
              </a:spcBef>
              <a:spcAft>
                <a:spcPts val="0"/>
              </a:spcAft>
              <a:buClr>
                <a:srgbClr val="05192A"/>
              </a:buClr>
              <a:buSzPts val="1400"/>
              <a:buNone/>
              <a:defRPr>
                <a:solidFill>
                  <a:srgbClr val="05192A"/>
                </a:solidFill>
              </a:defRPr>
            </a:lvl5pPr>
            <a:lvl6pPr lvl="5" algn="ctr" rtl="0">
              <a:lnSpc>
                <a:spcPct val="100000"/>
              </a:lnSpc>
              <a:spcBef>
                <a:spcPts val="0"/>
              </a:spcBef>
              <a:spcAft>
                <a:spcPts val="0"/>
              </a:spcAft>
              <a:buClr>
                <a:srgbClr val="05192A"/>
              </a:buClr>
              <a:buSzPts val="1400"/>
              <a:buNone/>
              <a:defRPr>
                <a:solidFill>
                  <a:srgbClr val="05192A"/>
                </a:solidFill>
              </a:defRPr>
            </a:lvl6pPr>
            <a:lvl7pPr lvl="6" algn="ctr" rtl="0">
              <a:lnSpc>
                <a:spcPct val="100000"/>
              </a:lnSpc>
              <a:spcBef>
                <a:spcPts val="0"/>
              </a:spcBef>
              <a:spcAft>
                <a:spcPts val="0"/>
              </a:spcAft>
              <a:buClr>
                <a:srgbClr val="05192A"/>
              </a:buClr>
              <a:buSzPts val="1400"/>
              <a:buNone/>
              <a:defRPr>
                <a:solidFill>
                  <a:srgbClr val="05192A"/>
                </a:solidFill>
              </a:defRPr>
            </a:lvl7pPr>
            <a:lvl8pPr lvl="7" algn="ctr" rtl="0">
              <a:lnSpc>
                <a:spcPct val="100000"/>
              </a:lnSpc>
              <a:spcBef>
                <a:spcPts val="0"/>
              </a:spcBef>
              <a:spcAft>
                <a:spcPts val="0"/>
              </a:spcAft>
              <a:buClr>
                <a:srgbClr val="05192A"/>
              </a:buClr>
              <a:buSzPts val="1400"/>
              <a:buNone/>
              <a:defRPr>
                <a:solidFill>
                  <a:srgbClr val="05192A"/>
                </a:solidFill>
              </a:defRPr>
            </a:lvl8pPr>
            <a:lvl9pPr lvl="8" algn="ctr" rtl="0">
              <a:lnSpc>
                <a:spcPct val="100000"/>
              </a:lnSpc>
              <a:spcBef>
                <a:spcPts val="0"/>
              </a:spcBef>
              <a:spcAft>
                <a:spcPts val="0"/>
              </a:spcAft>
              <a:buClr>
                <a:srgbClr val="05192A"/>
              </a:buClr>
              <a:buSzPts val="1400"/>
              <a:buNone/>
              <a:defRPr>
                <a:solidFill>
                  <a:srgbClr val="05192A"/>
                </a:solidFill>
              </a:defRPr>
            </a:lvl9pPr>
          </a:lstStyle>
          <a:p>
            <a:endParaRPr/>
          </a:p>
        </p:txBody>
      </p:sp>
      <p:sp>
        <p:nvSpPr>
          <p:cNvPr id="19" name="Google Shape;19;p3"/>
          <p:cNvSpPr/>
          <p:nvPr/>
        </p:nvSpPr>
        <p:spPr>
          <a:xfrm rot="-5400000">
            <a:off x="5302000" y="-1754875"/>
            <a:ext cx="1320900" cy="63633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6456550" y="2833900"/>
            <a:ext cx="1977300" cy="2309700"/>
          </a:xfrm>
          <a:prstGeom prst="round2SameRect">
            <a:avLst>
              <a:gd name="adj1" fmla="val 50000"/>
              <a:gd name="adj2" fmla="val 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
  <p:cSld name="CUSTOM_1_1_1_1_1">
    <p:bg>
      <p:bgPr>
        <a:solidFill>
          <a:schemeClr val="accent1"/>
        </a:solidFill>
        <a:effectLst/>
      </p:bgPr>
    </p:bg>
    <p:spTree>
      <p:nvGrpSpPr>
        <p:cNvPr id="1" name="Shape 99"/>
        <p:cNvGrpSpPr/>
        <p:nvPr/>
      </p:nvGrpSpPr>
      <p:grpSpPr>
        <a:xfrm>
          <a:off x="0" y="0"/>
          <a:ext cx="0" cy="0"/>
          <a:chOff x="0" y="0"/>
          <a:chExt cx="0" cy="0"/>
        </a:xfrm>
      </p:grpSpPr>
      <p:sp>
        <p:nvSpPr>
          <p:cNvPr id="100" name="Google Shape;100;p21"/>
          <p:cNvSpPr/>
          <p:nvPr/>
        </p:nvSpPr>
        <p:spPr>
          <a:xfrm rot="10800000">
            <a:off x="6364575" y="0"/>
            <a:ext cx="1926000" cy="26628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1"/>
          <p:cNvSpPr/>
          <p:nvPr/>
        </p:nvSpPr>
        <p:spPr>
          <a:xfrm rot="5400000" flipH="1">
            <a:off x="2044475" y="1585900"/>
            <a:ext cx="1266900" cy="5355900"/>
          </a:xfrm>
          <a:prstGeom prst="round2SameRect">
            <a:avLst>
              <a:gd name="adj1" fmla="val 50000"/>
              <a:gd name="adj2"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1"/>
          <p:cNvSpPr/>
          <p:nvPr/>
        </p:nvSpPr>
        <p:spPr>
          <a:xfrm>
            <a:off x="6557925" y="3357705"/>
            <a:ext cx="1539300" cy="15396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1"/>
          <p:cNvSpPr txBox="1">
            <a:spLocks noGrp="1"/>
          </p:cNvSpPr>
          <p:nvPr>
            <p:ph type="ctrTitle"/>
          </p:nvPr>
        </p:nvSpPr>
        <p:spPr>
          <a:xfrm>
            <a:off x="720000" y="929150"/>
            <a:ext cx="4032000" cy="1120500"/>
          </a:xfrm>
          <a:prstGeom prst="rect">
            <a:avLst/>
          </a:prstGeom>
        </p:spPr>
        <p:txBody>
          <a:bodyPr spcFirstLastPara="1" wrap="square" lIns="91425" tIns="91425" rIns="91425" bIns="91425" anchor="ctr" anchorCtr="0">
            <a:normAutofit/>
          </a:bodyPr>
          <a:lstStyle>
            <a:lvl1pPr lvl="0" rtl="0">
              <a:spcBef>
                <a:spcPts val="0"/>
              </a:spcBef>
              <a:spcAft>
                <a:spcPts val="0"/>
              </a:spcAft>
              <a:buSzPts val="5200"/>
              <a:buNone/>
              <a:defRPr sz="8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04" name="Google Shape;104;p21"/>
          <p:cNvSpPr txBox="1">
            <a:spLocks noGrp="1"/>
          </p:cNvSpPr>
          <p:nvPr>
            <p:ph type="subTitle" idx="1"/>
          </p:nvPr>
        </p:nvSpPr>
        <p:spPr>
          <a:xfrm>
            <a:off x="720000" y="2049500"/>
            <a:ext cx="4032000" cy="11205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1600">
                <a:latin typeface="Glegoo"/>
                <a:ea typeface="Glegoo"/>
                <a:cs typeface="Glegoo"/>
                <a:sym typeface="Glegoo"/>
              </a:defRPr>
            </a:lvl1pPr>
            <a:lvl2pPr lvl="1" algn="ctr" rtl="0">
              <a:lnSpc>
                <a:spcPct val="100000"/>
              </a:lnSpc>
              <a:spcBef>
                <a:spcPts val="0"/>
              </a:spcBef>
              <a:spcAft>
                <a:spcPts val="0"/>
              </a:spcAft>
              <a:buClr>
                <a:srgbClr val="05192A"/>
              </a:buClr>
              <a:buSzPts val="1800"/>
              <a:buNone/>
              <a:defRPr sz="1800">
                <a:solidFill>
                  <a:srgbClr val="05192A"/>
                </a:solidFill>
              </a:defRPr>
            </a:lvl2pPr>
            <a:lvl3pPr lvl="2" algn="ctr" rtl="0">
              <a:lnSpc>
                <a:spcPct val="100000"/>
              </a:lnSpc>
              <a:spcBef>
                <a:spcPts val="0"/>
              </a:spcBef>
              <a:spcAft>
                <a:spcPts val="0"/>
              </a:spcAft>
              <a:buClr>
                <a:srgbClr val="05192A"/>
              </a:buClr>
              <a:buSzPts val="1800"/>
              <a:buNone/>
              <a:defRPr sz="1800">
                <a:solidFill>
                  <a:srgbClr val="05192A"/>
                </a:solidFill>
              </a:defRPr>
            </a:lvl3pPr>
            <a:lvl4pPr lvl="3" algn="ctr" rtl="0">
              <a:lnSpc>
                <a:spcPct val="100000"/>
              </a:lnSpc>
              <a:spcBef>
                <a:spcPts val="0"/>
              </a:spcBef>
              <a:spcAft>
                <a:spcPts val="0"/>
              </a:spcAft>
              <a:buClr>
                <a:srgbClr val="05192A"/>
              </a:buClr>
              <a:buSzPts val="1800"/>
              <a:buNone/>
              <a:defRPr sz="1800">
                <a:solidFill>
                  <a:srgbClr val="05192A"/>
                </a:solidFill>
              </a:defRPr>
            </a:lvl4pPr>
            <a:lvl5pPr lvl="4" algn="ctr" rtl="0">
              <a:lnSpc>
                <a:spcPct val="100000"/>
              </a:lnSpc>
              <a:spcBef>
                <a:spcPts val="0"/>
              </a:spcBef>
              <a:spcAft>
                <a:spcPts val="0"/>
              </a:spcAft>
              <a:buClr>
                <a:srgbClr val="05192A"/>
              </a:buClr>
              <a:buSzPts val="1800"/>
              <a:buNone/>
              <a:defRPr sz="1800">
                <a:solidFill>
                  <a:srgbClr val="05192A"/>
                </a:solidFill>
              </a:defRPr>
            </a:lvl5pPr>
            <a:lvl6pPr lvl="5" algn="ctr" rtl="0">
              <a:lnSpc>
                <a:spcPct val="100000"/>
              </a:lnSpc>
              <a:spcBef>
                <a:spcPts val="0"/>
              </a:spcBef>
              <a:spcAft>
                <a:spcPts val="0"/>
              </a:spcAft>
              <a:buClr>
                <a:srgbClr val="05192A"/>
              </a:buClr>
              <a:buSzPts val="1800"/>
              <a:buNone/>
              <a:defRPr sz="1800">
                <a:solidFill>
                  <a:srgbClr val="05192A"/>
                </a:solidFill>
              </a:defRPr>
            </a:lvl6pPr>
            <a:lvl7pPr lvl="6" algn="ctr" rtl="0">
              <a:lnSpc>
                <a:spcPct val="100000"/>
              </a:lnSpc>
              <a:spcBef>
                <a:spcPts val="0"/>
              </a:spcBef>
              <a:spcAft>
                <a:spcPts val="0"/>
              </a:spcAft>
              <a:buClr>
                <a:srgbClr val="05192A"/>
              </a:buClr>
              <a:buSzPts val="1800"/>
              <a:buNone/>
              <a:defRPr sz="1800">
                <a:solidFill>
                  <a:srgbClr val="05192A"/>
                </a:solidFill>
              </a:defRPr>
            </a:lvl7pPr>
            <a:lvl8pPr lvl="7" algn="ctr" rtl="0">
              <a:lnSpc>
                <a:spcPct val="100000"/>
              </a:lnSpc>
              <a:spcBef>
                <a:spcPts val="0"/>
              </a:spcBef>
              <a:spcAft>
                <a:spcPts val="0"/>
              </a:spcAft>
              <a:buClr>
                <a:srgbClr val="05192A"/>
              </a:buClr>
              <a:buSzPts val="1800"/>
              <a:buNone/>
              <a:defRPr sz="1800">
                <a:solidFill>
                  <a:srgbClr val="05192A"/>
                </a:solidFill>
              </a:defRPr>
            </a:lvl8pPr>
            <a:lvl9pPr lvl="8" algn="ctr" rtl="0">
              <a:lnSpc>
                <a:spcPct val="100000"/>
              </a:lnSpc>
              <a:spcBef>
                <a:spcPts val="0"/>
              </a:spcBef>
              <a:spcAft>
                <a:spcPts val="0"/>
              </a:spcAft>
              <a:buClr>
                <a:srgbClr val="05192A"/>
              </a:buClr>
              <a:buSzPts val="1800"/>
              <a:buNone/>
              <a:defRPr sz="1800">
                <a:solidFill>
                  <a:srgbClr val="05192A"/>
                </a:solidFill>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1">
  <p:cSld name="CUSTOM_1_1_1_1_1_1">
    <p:bg>
      <p:bgPr>
        <a:solidFill>
          <a:schemeClr val="accent1"/>
        </a:solidFill>
        <a:effectLst/>
      </p:bgPr>
    </p:bg>
    <p:spTree>
      <p:nvGrpSpPr>
        <p:cNvPr id="1" name="Shape 105"/>
        <p:cNvGrpSpPr/>
        <p:nvPr/>
      </p:nvGrpSpPr>
      <p:grpSpPr>
        <a:xfrm>
          <a:off x="0" y="0"/>
          <a:ext cx="0" cy="0"/>
          <a:chOff x="0" y="0"/>
          <a:chExt cx="0" cy="0"/>
        </a:xfrm>
      </p:grpSpPr>
      <p:sp>
        <p:nvSpPr>
          <p:cNvPr id="106" name="Google Shape;106;p22"/>
          <p:cNvSpPr txBox="1">
            <a:spLocks noGrp="1"/>
          </p:cNvSpPr>
          <p:nvPr>
            <p:ph type="title"/>
          </p:nvPr>
        </p:nvSpPr>
        <p:spPr>
          <a:xfrm>
            <a:off x="3116900" y="1574238"/>
            <a:ext cx="2910300" cy="444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2900"/>
              <a:buNone/>
              <a:defRPr sz="4000">
                <a:latin typeface="Montserrat"/>
                <a:ea typeface="Montserrat"/>
                <a:cs typeface="Montserrat"/>
                <a:sym typeface="Montserrat"/>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07" name="Google Shape;107;p22"/>
          <p:cNvSpPr txBox="1">
            <a:spLocks noGrp="1"/>
          </p:cNvSpPr>
          <p:nvPr>
            <p:ph type="subTitle" idx="1"/>
          </p:nvPr>
        </p:nvSpPr>
        <p:spPr>
          <a:xfrm>
            <a:off x="2309600" y="2292338"/>
            <a:ext cx="4524900" cy="14235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800"/>
              <a:buFont typeface="Glegoo"/>
              <a:buNone/>
              <a:defRPr sz="1600">
                <a:latin typeface="Glegoo"/>
                <a:ea typeface="Glegoo"/>
                <a:cs typeface="Glegoo"/>
                <a:sym typeface="Glegoo"/>
              </a:defRPr>
            </a:lvl1pPr>
            <a:lvl2pPr lvl="1" rtl="0">
              <a:spcBef>
                <a:spcPts val="0"/>
              </a:spcBef>
              <a:spcAft>
                <a:spcPts val="0"/>
              </a:spcAft>
              <a:buClr>
                <a:srgbClr val="05192A"/>
              </a:buClr>
              <a:buSzPts val="1400"/>
              <a:buNone/>
              <a:defRPr>
                <a:solidFill>
                  <a:srgbClr val="05192A"/>
                </a:solidFill>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None/>
              <a:defRPr>
                <a:solidFill>
                  <a:srgbClr val="05192A"/>
                </a:solidFill>
              </a:defRPr>
            </a:lvl4pPr>
            <a:lvl5pPr lvl="4" rtl="0">
              <a:spcBef>
                <a:spcPts val="0"/>
              </a:spcBef>
              <a:spcAft>
                <a:spcPts val="0"/>
              </a:spcAft>
              <a:buClr>
                <a:srgbClr val="05192A"/>
              </a:buClr>
              <a:buSzPts val="1400"/>
              <a:buNone/>
              <a:defRPr>
                <a:solidFill>
                  <a:srgbClr val="05192A"/>
                </a:solidFill>
              </a:defRPr>
            </a:lvl5pPr>
            <a:lvl6pPr lvl="5" rtl="0">
              <a:spcBef>
                <a:spcPts val="0"/>
              </a:spcBef>
              <a:spcAft>
                <a:spcPts val="0"/>
              </a:spcAft>
              <a:buClr>
                <a:srgbClr val="05192A"/>
              </a:buClr>
              <a:buSzPts val="1400"/>
              <a:buNone/>
              <a:defRPr>
                <a:solidFill>
                  <a:srgbClr val="05192A"/>
                </a:solidFill>
              </a:defRPr>
            </a:lvl6pPr>
            <a:lvl7pPr lvl="6" rtl="0">
              <a:spcBef>
                <a:spcPts val="0"/>
              </a:spcBef>
              <a:spcAft>
                <a:spcPts val="0"/>
              </a:spcAft>
              <a:buClr>
                <a:srgbClr val="05192A"/>
              </a:buClr>
              <a:buSzPts val="1400"/>
              <a:buNone/>
              <a:defRPr>
                <a:solidFill>
                  <a:srgbClr val="05192A"/>
                </a:solidFill>
              </a:defRPr>
            </a:lvl7pPr>
            <a:lvl8pPr lvl="7" rtl="0">
              <a:spcBef>
                <a:spcPts val="0"/>
              </a:spcBef>
              <a:spcAft>
                <a:spcPts val="0"/>
              </a:spcAft>
              <a:buClr>
                <a:srgbClr val="05192A"/>
              </a:buClr>
              <a:buSzPts val="1400"/>
              <a:buNone/>
              <a:defRPr>
                <a:solidFill>
                  <a:srgbClr val="05192A"/>
                </a:solidFill>
              </a:defRPr>
            </a:lvl8pPr>
            <a:lvl9pPr lvl="8" rtl="0">
              <a:spcBef>
                <a:spcPts val="0"/>
              </a:spcBef>
              <a:spcAft>
                <a:spcPts val="0"/>
              </a:spcAft>
              <a:buClr>
                <a:srgbClr val="05192A"/>
              </a:buClr>
              <a:buSzPts val="1400"/>
              <a:buNone/>
              <a:defRPr>
                <a:solidFill>
                  <a:srgbClr val="05192A"/>
                </a:solidFill>
              </a:defRPr>
            </a:lvl9pPr>
          </a:lstStyle>
          <a:p>
            <a:endParaRPr/>
          </a:p>
        </p:txBody>
      </p:sp>
      <p:sp>
        <p:nvSpPr>
          <p:cNvPr id="108" name="Google Shape;108;p22"/>
          <p:cNvSpPr/>
          <p:nvPr/>
        </p:nvSpPr>
        <p:spPr>
          <a:xfrm>
            <a:off x="7534763" y="305300"/>
            <a:ext cx="1340700" cy="13407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2"/>
          <p:cNvSpPr/>
          <p:nvPr/>
        </p:nvSpPr>
        <p:spPr>
          <a:xfrm>
            <a:off x="7536578" y="1939655"/>
            <a:ext cx="1337100" cy="3203700"/>
          </a:xfrm>
          <a:prstGeom prst="round2SameRect">
            <a:avLst>
              <a:gd name="adj1" fmla="val 50000"/>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2"/>
          <p:cNvSpPr/>
          <p:nvPr/>
        </p:nvSpPr>
        <p:spPr>
          <a:xfrm rot="5400000">
            <a:off x="1881600" y="2352650"/>
            <a:ext cx="909300" cy="46725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2"/>
          <p:cNvSpPr/>
          <p:nvPr/>
        </p:nvSpPr>
        <p:spPr>
          <a:xfrm rot="10800000">
            <a:off x="268788" y="0"/>
            <a:ext cx="1202400" cy="3078900"/>
          </a:xfrm>
          <a:prstGeom prst="round2SameRect">
            <a:avLst>
              <a:gd name="adj1" fmla="val 50000"/>
              <a:gd name="adj2" fmla="val 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2">
  <p:cSld name="CUSTOM_1_1_1_1_1_1_1">
    <p:bg>
      <p:bgPr>
        <a:solidFill>
          <a:schemeClr val="accent6"/>
        </a:solidFill>
        <a:effectLst/>
      </p:bgPr>
    </p:bg>
    <p:spTree>
      <p:nvGrpSpPr>
        <p:cNvPr id="1" name="Shape 112"/>
        <p:cNvGrpSpPr/>
        <p:nvPr/>
      </p:nvGrpSpPr>
      <p:grpSpPr>
        <a:xfrm>
          <a:off x="0" y="0"/>
          <a:ext cx="0" cy="0"/>
          <a:chOff x="0" y="0"/>
          <a:chExt cx="0" cy="0"/>
        </a:xfrm>
      </p:grpSpPr>
      <p:sp>
        <p:nvSpPr>
          <p:cNvPr id="113" name="Google Shape;113;p23"/>
          <p:cNvSpPr/>
          <p:nvPr/>
        </p:nvSpPr>
        <p:spPr>
          <a:xfrm rot="-5400000" flipH="1">
            <a:off x="7794150" y="3793650"/>
            <a:ext cx="1314300" cy="1385400"/>
          </a:xfrm>
          <a:prstGeom prst="round2SameRect">
            <a:avLst>
              <a:gd name="adj1" fmla="val 50000"/>
              <a:gd name="adj2"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3"/>
          <p:cNvSpPr/>
          <p:nvPr/>
        </p:nvSpPr>
        <p:spPr>
          <a:xfrm>
            <a:off x="0" y="3072900"/>
            <a:ext cx="1101900" cy="2070600"/>
          </a:xfrm>
          <a:prstGeom prst="round2SameRect">
            <a:avLst>
              <a:gd name="adj1" fmla="val 50000"/>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3"/>
          <p:cNvSpPr/>
          <p:nvPr/>
        </p:nvSpPr>
        <p:spPr>
          <a:xfrm rot="10800000">
            <a:off x="7579200" y="0"/>
            <a:ext cx="1564800" cy="18318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3"/>
          <p:cNvSpPr/>
          <p:nvPr/>
        </p:nvSpPr>
        <p:spPr>
          <a:xfrm>
            <a:off x="5231358" y="307775"/>
            <a:ext cx="847200" cy="847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8" name="Google Shape;118;p23"/>
          <p:cNvSpPr txBox="1">
            <a:spLocks noGrp="1"/>
          </p:cNvSpPr>
          <p:nvPr>
            <p:ph type="subTitle" idx="1"/>
          </p:nvPr>
        </p:nvSpPr>
        <p:spPr>
          <a:xfrm>
            <a:off x="2541625" y="1951050"/>
            <a:ext cx="4060800" cy="1282800"/>
          </a:xfrm>
          <a:prstGeom prst="rect">
            <a:avLst/>
          </a:prstGeom>
        </p:spPr>
        <p:txBody>
          <a:bodyPr spcFirstLastPara="1" wrap="square" lIns="91425" tIns="91425" rIns="91425" bIns="91425" anchor="ctr" anchorCtr="0">
            <a:normAutofit/>
          </a:bodyPr>
          <a:lstStyle>
            <a:lvl1pPr lvl="0" algn="ctr" rtl="0">
              <a:lnSpc>
                <a:spcPct val="150000"/>
              </a:lnSpc>
              <a:spcBef>
                <a:spcPts val="0"/>
              </a:spcBef>
              <a:spcAft>
                <a:spcPts val="0"/>
              </a:spcAft>
              <a:buSzPts val="1400"/>
              <a:buFont typeface="Glegoo"/>
              <a:buNone/>
              <a:defRPr sz="1600">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3">
  <p:cSld name="CUSTOM_1_1_1_1_1_1_1_1_1">
    <p:bg>
      <p:bgPr>
        <a:solidFill>
          <a:schemeClr val="accent1"/>
        </a:solidFill>
        <a:effectLst/>
      </p:bgPr>
    </p:bg>
    <p:spTree>
      <p:nvGrpSpPr>
        <p:cNvPr id="1" name="Shape 119"/>
        <p:cNvGrpSpPr/>
        <p:nvPr/>
      </p:nvGrpSpPr>
      <p:grpSpPr>
        <a:xfrm>
          <a:off x="0" y="0"/>
          <a:ext cx="0" cy="0"/>
          <a:chOff x="0" y="0"/>
          <a:chExt cx="0" cy="0"/>
        </a:xfrm>
      </p:grpSpPr>
      <p:sp>
        <p:nvSpPr>
          <p:cNvPr id="120" name="Google Shape;120;p24"/>
          <p:cNvSpPr/>
          <p:nvPr/>
        </p:nvSpPr>
        <p:spPr>
          <a:xfrm rot="-5400000" flipH="1">
            <a:off x="6425250" y="-243525"/>
            <a:ext cx="657300" cy="47829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4"/>
          <p:cNvSpPr/>
          <p:nvPr/>
        </p:nvSpPr>
        <p:spPr>
          <a:xfrm rot="-5400000">
            <a:off x="5541050" y="768925"/>
            <a:ext cx="1680000" cy="5526600"/>
          </a:xfrm>
          <a:prstGeom prst="round2SameRect">
            <a:avLst>
              <a:gd name="adj1" fmla="val 50000"/>
              <a:gd name="adj2" fmla="val 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4"/>
          <p:cNvSpPr/>
          <p:nvPr/>
        </p:nvSpPr>
        <p:spPr>
          <a:xfrm>
            <a:off x="4362450" y="553325"/>
            <a:ext cx="1050300" cy="1050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4"/>
          <p:cNvSpPr txBox="1">
            <a:spLocks noGrp="1"/>
          </p:cNvSpPr>
          <p:nvPr>
            <p:ph type="title"/>
          </p:nvPr>
        </p:nvSpPr>
        <p:spPr>
          <a:xfrm>
            <a:off x="4365000" y="1918425"/>
            <a:ext cx="4059000" cy="4635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3600"/>
              <a:buNone/>
              <a:defRPr sz="2900"/>
            </a:lvl1pPr>
            <a:lvl2pPr lvl="1" algn="ctr" rtl="0">
              <a:spcBef>
                <a:spcPts val="0"/>
              </a:spcBef>
              <a:spcAft>
                <a:spcPts val="0"/>
              </a:spcAft>
              <a:buSzPts val="3600"/>
              <a:buFont typeface="Poppins"/>
              <a:buNone/>
              <a:defRPr sz="3600">
                <a:latin typeface="Poppins"/>
                <a:ea typeface="Poppins"/>
                <a:cs typeface="Poppins"/>
                <a:sym typeface="Poppins"/>
              </a:defRPr>
            </a:lvl2pPr>
            <a:lvl3pPr lvl="2" algn="ctr" rtl="0">
              <a:spcBef>
                <a:spcPts val="0"/>
              </a:spcBef>
              <a:spcAft>
                <a:spcPts val="0"/>
              </a:spcAft>
              <a:buSzPts val="3600"/>
              <a:buFont typeface="Poppins"/>
              <a:buNone/>
              <a:defRPr sz="3600">
                <a:latin typeface="Poppins"/>
                <a:ea typeface="Poppins"/>
                <a:cs typeface="Poppins"/>
                <a:sym typeface="Poppins"/>
              </a:defRPr>
            </a:lvl3pPr>
            <a:lvl4pPr lvl="3" algn="ctr" rtl="0">
              <a:spcBef>
                <a:spcPts val="0"/>
              </a:spcBef>
              <a:spcAft>
                <a:spcPts val="0"/>
              </a:spcAft>
              <a:buSzPts val="3600"/>
              <a:buFont typeface="Poppins"/>
              <a:buNone/>
              <a:defRPr sz="3600">
                <a:latin typeface="Poppins"/>
                <a:ea typeface="Poppins"/>
                <a:cs typeface="Poppins"/>
                <a:sym typeface="Poppins"/>
              </a:defRPr>
            </a:lvl4pPr>
            <a:lvl5pPr lvl="4" algn="ctr" rtl="0">
              <a:spcBef>
                <a:spcPts val="0"/>
              </a:spcBef>
              <a:spcAft>
                <a:spcPts val="0"/>
              </a:spcAft>
              <a:buSzPts val="3600"/>
              <a:buFont typeface="Poppins"/>
              <a:buNone/>
              <a:defRPr sz="3600">
                <a:latin typeface="Poppins"/>
                <a:ea typeface="Poppins"/>
                <a:cs typeface="Poppins"/>
                <a:sym typeface="Poppins"/>
              </a:defRPr>
            </a:lvl5pPr>
            <a:lvl6pPr lvl="5" algn="ctr" rtl="0">
              <a:spcBef>
                <a:spcPts val="0"/>
              </a:spcBef>
              <a:spcAft>
                <a:spcPts val="0"/>
              </a:spcAft>
              <a:buSzPts val="3600"/>
              <a:buFont typeface="Poppins"/>
              <a:buNone/>
              <a:defRPr sz="3600">
                <a:latin typeface="Poppins"/>
                <a:ea typeface="Poppins"/>
                <a:cs typeface="Poppins"/>
                <a:sym typeface="Poppins"/>
              </a:defRPr>
            </a:lvl6pPr>
            <a:lvl7pPr lvl="6" algn="ctr" rtl="0">
              <a:spcBef>
                <a:spcPts val="0"/>
              </a:spcBef>
              <a:spcAft>
                <a:spcPts val="0"/>
              </a:spcAft>
              <a:buSzPts val="3600"/>
              <a:buFont typeface="Poppins"/>
              <a:buNone/>
              <a:defRPr sz="3600">
                <a:latin typeface="Poppins"/>
                <a:ea typeface="Poppins"/>
                <a:cs typeface="Poppins"/>
                <a:sym typeface="Poppins"/>
              </a:defRPr>
            </a:lvl7pPr>
            <a:lvl8pPr lvl="7" algn="ctr" rtl="0">
              <a:spcBef>
                <a:spcPts val="0"/>
              </a:spcBef>
              <a:spcAft>
                <a:spcPts val="0"/>
              </a:spcAft>
              <a:buSzPts val="3600"/>
              <a:buFont typeface="Poppins"/>
              <a:buNone/>
              <a:defRPr sz="3600">
                <a:latin typeface="Poppins"/>
                <a:ea typeface="Poppins"/>
                <a:cs typeface="Poppins"/>
                <a:sym typeface="Poppins"/>
              </a:defRPr>
            </a:lvl8pPr>
            <a:lvl9pPr lvl="8" algn="ctr" rtl="0">
              <a:spcBef>
                <a:spcPts val="0"/>
              </a:spcBef>
              <a:spcAft>
                <a:spcPts val="0"/>
              </a:spcAft>
              <a:buSzPts val="3600"/>
              <a:buFont typeface="Poppins"/>
              <a:buNone/>
              <a:defRPr sz="3600">
                <a:latin typeface="Poppins"/>
                <a:ea typeface="Poppins"/>
                <a:cs typeface="Poppins"/>
                <a:sym typeface="Poppins"/>
              </a:defRPr>
            </a:lvl9pPr>
          </a:lstStyle>
          <a:p>
            <a:endParaRPr/>
          </a:p>
        </p:txBody>
      </p:sp>
      <p:sp>
        <p:nvSpPr>
          <p:cNvPr id="124" name="Google Shape;124;p24"/>
          <p:cNvSpPr txBox="1">
            <a:spLocks noGrp="1"/>
          </p:cNvSpPr>
          <p:nvPr>
            <p:ph type="subTitle" idx="1"/>
          </p:nvPr>
        </p:nvSpPr>
        <p:spPr>
          <a:xfrm>
            <a:off x="4365000" y="2818050"/>
            <a:ext cx="4059000" cy="14283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1800"/>
              <a:buFont typeface="Glegoo"/>
              <a:buNone/>
              <a:defRPr sz="1400">
                <a:solidFill>
                  <a:srgbClr val="05192A"/>
                </a:solidFill>
                <a:latin typeface="Glegoo"/>
                <a:ea typeface="Glegoo"/>
                <a:cs typeface="Glegoo"/>
                <a:sym typeface="Glegoo"/>
              </a:defRPr>
            </a:lvl1pPr>
            <a:lvl2pPr lvl="1" algn="ctr" rtl="0">
              <a:lnSpc>
                <a:spcPct val="100000"/>
              </a:lnSpc>
              <a:spcBef>
                <a:spcPts val="0"/>
              </a:spcBef>
              <a:spcAft>
                <a:spcPts val="0"/>
              </a:spcAft>
              <a:buSzPts val="1400"/>
              <a:buFont typeface="Anaheim"/>
              <a:buNone/>
              <a:defRPr>
                <a:latin typeface="Anaheim"/>
                <a:ea typeface="Anaheim"/>
                <a:cs typeface="Anaheim"/>
                <a:sym typeface="Anaheim"/>
              </a:defRPr>
            </a:lvl2pPr>
            <a:lvl3pPr lvl="2" algn="ctr" rtl="0">
              <a:lnSpc>
                <a:spcPct val="100000"/>
              </a:lnSpc>
              <a:spcBef>
                <a:spcPts val="0"/>
              </a:spcBef>
              <a:spcAft>
                <a:spcPts val="0"/>
              </a:spcAft>
              <a:buSzPts val="1400"/>
              <a:buFont typeface="Anaheim"/>
              <a:buNone/>
              <a:defRPr>
                <a:latin typeface="Anaheim"/>
                <a:ea typeface="Anaheim"/>
                <a:cs typeface="Anaheim"/>
                <a:sym typeface="Anaheim"/>
              </a:defRPr>
            </a:lvl3pPr>
            <a:lvl4pPr lvl="3" algn="ctr" rtl="0">
              <a:lnSpc>
                <a:spcPct val="100000"/>
              </a:lnSpc>
              <a:spcBef>
                <a:spcPts val="0"/>
              </a:spcBef>
              <a:spcAft>
                <a:spcPts val="0"/>
              </a:spcAft>
              <a:buSzPts val="1400"/>
              <a:buFont typeface="Anaheim"/>
              <a:buNone/>
              <a:defRPr>
                <a:latin typeface="Anaheim"/>
                <a:ea typeface="Anaheim"/>
                <a:cs typeface="Anaheim"/>
                <a:sym typeface="Anaheim"/>
              </a:defRPr>
            </a:lvl4pPr>
            <a:lvl5pPr lvl="4" algn="ctr" rtl="0">
              <a:lnSpc>
                <a:spcPct val="100000"/>
              </a:lnSpc>
              <a:spcBef>
                <a:spcPts val="0"/>
              </a:spcBef>
              <a:spcAft>
                <a:spcPts val="0"/>
              </a:spcAft>
              <a:buSzPts val="1400"/>
              <a:buFont typeface="Anaheim"/>
              <a:buNone/>
              <a:defRPr>
                <a:latin typeface="Anaheim"/>
                <a:ea typeface="Anaheim"/>
                <a:cs typeface="Anaheim"/>
                <a:sym typeface="Anaheim"/>
              </a:defRPr>
            </a:lvl5pPr>
            <a:lvl6pPr lvl="5" algn="ctr" rtl="0">
              <a:lnSpc>
                <a:spcPct val="100000"/>
              </a:lnSpc>
              <a:spcBef>
                <a:spcPts val="0"/>
              </a:spcBef>
              <a:spcAft>
                <a:spcPts val="0"/>
              </a:spcAft>
              <a:buSzPts val="1400"/>
              <a:buFont typeface="Anaheim"/>
              <a:buNone/>
              <a:defRPr>
                <a:latin typeface="Anaheim"/>
                <a:ea typeface="Anaheim"/>
                <a:cs typeface="Anaheim"/>
                <a:sym typeface="Anaheim"/>
              </a:defRPr>
            </a:lvl6pPr>
            <a:lvl7pPr lvl="6" algn="ctr" rtl="0">
              <a:lnSpc>
                <a:spcPct val="100000"/>
              </a:lnSpc>
              <a:spcBef>
                <a:spcPts val="0"/>
              </a:spcBef>
              <a:spcAft>
                <a:spcPts val="0"/>
              </a:spcAft>
              <a:buSzPts val="1400"/>
              <a:buFont typeface="Anaheim"/>
              <a:buNone/>
              <a:defRPr>
                <a:latin typeface="Anaheim"/>
                <a:ea typeface="Anaheim"/>
                <a:cs typeface="Anaheim"/>
                <a:sym typeface="Anaheim"/>
              </a:defRPr>
            </a:lvl7pPr>
            <a:lvl8pPr lvl="7" algn="ctr" rtl="0">
              <a:lnSpc>
                <a:spcPct val="100000"/>
              </a:lnSpc>
              <a:spcBef>
                <a:spcPts val="0"/>
              </a:spcBef>
              <a:spcAft>
                <a:spcPts val="0"/>
              </a:spcAft>
              <a:buSzPts val="1400"/>
              <a:buFont typeface="Anaheim"/>
              <a:buNone/>
              <a:defRPr>
                <a:latin typeface="Anaheim"/>
                <a:ea typeface="Anaheim"/>
                <a:cs typeface="Anaheim"/>
                <a:sym typeface="Anaheim"/>
              </a:defRPr>
            </a:lvl8pPr>
            <a:lvl9pPr lvl="8" algn="ctr" rtl="0">
              <a:lnSpc>
                <a:spcPct val="100000"/>
              </a:lnSpc>
              <a:spcBef>
                <a:spcPts val="0"/>
              </a:spcBef>
              <a:spcAft>
                <a:spcPts val="0"/>
              </a:spcAft>
              <a:buSzPts val="1400"/>
              <a:buFont typeface="Anaheim"/>
              <a:buNone/>
              <a:defRPr>
                <a:latin typeface="Anaheim"/>
                <a:ea typeface="Anaheim"/>
                <a:cs typeface="Anaheim"/>
                <a:sym typeface="Anaheim"/>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4">
  <p:cSld name="CUSTOM_1_1_1_1_1_1_1_1_1_1">
    <p:bg>
      <p:bgPr>
        <a:solidFill>
          <a:schemeClr val="accent6"/>
        </a:solidFill>
        <a:effectLst/>
      </p:bgPr>
    </p:bg>
    <p:spTree>
      <p:nvGrpSpPr>
        <p:cNvPr id="1" name="Shape 125"/>
        <p:cNvGrpSpPr/>
        <p:nvPr/>
      </p:nvGrpSpPr>
      <p:grpSpPr>
        <a:xfrm>
          <a:off x="0" y="0"/>
          <a:ext cx="0" cy="0"/>
          <a:chOff x="0" y="0"/>
          <a:chExt cx="0" cy="0"/>
        </a:xfrm>
      </p:grpSpPr>
      <p:sp>
        <p:nvSpPr>
          <p:cNvPr id="126" name="Google Shape;126;p25"/>
          <p:cNvSpPr/>
          <p:nvPr/>
        </p:nvSpPr>
        <p:spPr>
          <a:xfrm>
            <a:off x="4957050" y="292025"/>
            <a:ext cx="847200" cy="847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5"/>
          <p:cNvSpPr txBox="1">
            <a:spLocks noGrp="1"/>
          </p:cNvSpPr>
          <p:nvPr>
            <p:ph type="subTitle" idx="1"/>
          </p:nvPr>
        </p:nvSpPr>
        <p:spPr>
          <a:xfrm>
            <a:off x="5013850" y="1800254"/>
            <a:ext cx="2504700" cy="1256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400"/>
              <a:buFont typeface="Glegoo"/>
              <a:buNone/>
              <a:defRPr sz="1400">
                <a:solidFill>
                  <a:schemeClr val="dk1"/>
                </a:solidFill>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8" name="Google Shape;128;p25"/>
          <p:cNvSpPr/>
          <p:nvPr/>
        </p:nvSpPr>
        <p:spPr>
          <a:xfrm rot="10800000">
            <a:off x="7605600" y="0"/>
            <a:ext cx="1538400" cy="21636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5"/>
          <p:cNvSpPr/>
          <p:nvPr/>
        </p:nvSpPr>
        <p:spPr>
          <a:xfrm rot="-5400000" flipH="1">
            <a:off x="6995700" y="2995200"/>
            <a:ext cx="1086000" cy="3210600"/>
          </a:xfrm>
          <a:prstGeom prst="round2SameRect">
            <a:avLst>
              <a:gd name="adj1" fmla="val 50000"/>
              <a:gd name="adj2"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5"/>
          <p:cNvSpPr/>
          <p:nvPr/>
        </p:nvSpPr>
        <p:spPr>
          <a:xfrm>
            <a:off x="0" y="3072900"/>
            <a:ext cx="1101900" cy="2070600"/>
          </a:xfrm>
          <a:prstGeom prst="round2SameRect">
            <a:avLst>
              <a:gd name="adj1" fmla="val 50000"/>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5">
  <p:cSld name="CUSTOM_1_1_1_1_1_1_1_1_1_1_1">
    <p:bg>
      <p:bgPr>
        <a:solidFill>
          <a:schemeClr val="accent6"/>
        </a:solidFill>
        <a:effectLst/>
      </p:bgPr>
    </p:bg>
    <p:spTree>
      <p:nvGrpSpPr>
        <p:cNvPr id="1" name="Shape 132"/>
        <p:cNvGrpSpPr/>
        <p:nvPr/>
      </p:nvGrpSpPr>
      <p:grpSpPr>
        <a:xfrm>
          <a:off x="0" y="0"/>
          <a:ext cx="0" cy="0"/>
          <a:chOff x="0" y="0"/>
          <a:chExt cx="0" cy="0"/>
        </a:xfrm>
      </p:grpSpPr>
      <p:sp>
        <p:nvSpPr>
          <p:cNvPr id="133" name="Google Shape;133;p26"/>
          <p:cNvSpPr txBox="1">
            <a:spLocks noGrp="1"/>
          </p:cNvSpPr>
          <p:nvPr>
            <p:ph type="subTitle" idx="1"/>
          </p:nvPr>
        </p:nvSpPr>
        <p:spPr>
          <a:xfrm>
            <a:off x="1658350" y="1800250"/>
            <a:ext cx="2487600" cy="1255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400"/>
              <a:buFont typeface="Glegoo"/>
              <a:buNone/>
              <a:defRPr sz="1400">
                <a:solidFill>
                  <a:schemeClr val="dk1"/>
                </a:solidFill>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34" name="Google Shape;134;p2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5" name="Google Shape;135;p26"/>
          <p:cNvSpPr/>
          <p:nvPr/>
        </p:nvSpPr>
        <p:spPr>
          <a:xfrm rot="10800000" flipH="1">
            <a:off x="7904100" y="0"/>
            <a:ext cx="1039800" cy="17532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6"/>
          <p:cNvSpPr/>
          <p:nvPr/>
        </p:nvSpPr>
        <p:spPr>
          <a:xfrm rot="5400000" flipH="1">
            <a:off x="1472100" y="2568300"/>
            <a:ext cx="1103100" cy="4047300"/>
          </a:xfrm>
          <a:prstGeom prst="round2SameRect">
            <a:avLst>
              <a:gd name="adj1" fmla="val 50000"/>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6"/>
          <p:cNvSpPr/>
          <p:nvPr/>
        </p:nvSpPr>
        <p:spPr>
          <a:xfrm>
            <a:off x="7851900" y="4103700"/>
            <a:ext cx="1039800" cy="1039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6">
  <p:cSld name="CUSTOM_1_1_1_1_1_1_1_1_1_1_1_1">
    <p:bg>
      <p:bgPr>
        <a:solidFill>
          <a:schemeClr val="accent6"/>
        </a:solidFill>
        <a:effectLst/>
      </p:bgPr>
    </p:bg>
    <p:spTree>
      <p:nvGrpSpPr>
        <p:cNvPr id="1" name="Shape 138"/>
        <p:cNvGrpSpPr/>
        <p:nvPr/>
      </p:nvGrpSpPr>
      <p:grpSpPr>
        <a:xfrm>
          <a:off x="0" y="0"/>
          <a:ext cx="0" cy="0"/>
          <a:chOff x="0" y="0"/>
          <a:chExt cx="0" cy="0"/>
        </a:xfrm>
      </p:grpSpPr>
      <p:sp>
        <p:nvSpPr>
          <p:cNvPr id="139" name="Google Shape;139;p27"/>
          <p:cNvSpPr/>
          <p:nvPr/>
        </p:nvSpPr>
        <p:spPr>
          <a:xfrm>
            <a:off x="0" y="3358150"/>
            <a:ext cx="1143900" cy="1789200"/>
          </a:xfrm>
          <a:prstGeom prst="round2Same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7"/>
          <p:cNvSpPr/>
          <p:nvPr/>
        </p:nvSpPr>
        <p:spPr>
          <a:xfrm rot="-5400000">
            <a:off x="6602725" y="2605900"/>
            <a:ext cx="744600" cy="4338300"/>
          </a:xfrm>
          <a:prstGeom prst="round2SameRect">
            <a:avLst>
              <a:gd name="adj1" fmla="val 50000"/>
              <a:gd name="adj2"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7"/>
          <p:cNvSpPr/>
          <p:nvPr/>
        </p:nvSpPr>
        <p:spPr>
          <a:xfrm rot="10800000">
            <a:off x="7930500" y="0"/>
            <a:ext cx="1213500" cy="17892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7"/>
          <p:cNvSpPr/>
          <p:nvPr/>
        </p:nvSpPr>
        <p:spPr>
          <a:xfrm>
            <a:off x="5694450" y="361775"/>
            <a:ext cx="739200" cy="7392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4" name="Google Shape;144;p27"/>
          <p:cNvSpPr txBox="1">
            <a:spLocks noGrp="1"/>
          </p:cNvSpPr>
          <p:nvPr>
            <p:ph type="subTitle" idx="1"/>
          </p:nvPr>
        </p:nvSpPr>
        <p:spPr>
          <a:xfrm>
            <a:off x="5013850" y="1800254"/>
            <a:ext cx="2504700" cy="1256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400"/>
              <a:buFont typeface="Glegoo"/>
              <a:buNone/>
              <a:defRPr sz="1400">
                <a:solidFill>
                  <a:schemeClr val="dk1"/>
                </a:solidFill>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7">
  <p:cSld name="CUSTOM_1_1_1_1_1_1_1_1_1_1_1_1_2">
    <p:bg>
      <p:bgPr>
        <a:solidFill>
          <a:schemeClr val="accent6"/>
        </a:solidFill>
        <a:effectLst/>
      </p:bgPr>
    </p:bg>
    <p:spTree>
      <p:nvGrpSpPr>
        <p:cNvPr id="1" name="Shape 145"/>
        <p:cNvGrpSpPr/>
        <p:nvPr/>
      </p:nvGrpSpPr>
      <p:grpSpPr>
        <a:xfrm>
          <a:off x="0" y="0"/>
          <a:ext cx="0" cy="0"/>
          <a:chOff x="0" y="0"/>
          <a:chExt cx="0" cy="0"/>
        </a:xfrm>
      </p:grpSpPr>
      <p:sp>
        <p:nvSpPr>
          <p:cNvPr id="146" name="Google Shape;146;p28"/>
          <p:cNvSpPr/>
          <p:nvPr/>
        </p:nvSpPr>
        <p:spPr>
          <a:xfrm rot="10800000">
            <a:off x="6027298" y="348127"/>
            <a:ext cx="766500" cy="766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8"/>
          <p:cNvSpPr/>
          <p:nvPr/>
        </p:nvSpPr>
        <p:spPr>
          <a:xfrm rot="-5400000">
            <a:off x="7696450" y="3695850"/>
            <a:ext cx="1140900" cy="1754400"/>
          </a:xfrm>
          <a:prstGeom prst="round2SameRect">
            <a:avLst>
              <a:gd name="adj1" fmla="val 50000"/>
              <a:gd name="adj2"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8"/>
          <p:cNvSpPr/>
          <p:nvPr/>
        </p:nvSpPr>
        <p:spPr>
          <a:xfrm rot="10800000">
            <a:off x="6027298" y="348127"/>
            <a:ext cx="766500" cy="766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8"/>
          <p:cNvSpPr txBox="1">
            <a:spLocks noGrp="1"/>
          </p:cNvSpPr>
          <p:nvPr>
            <p:ph type="title"/>
          </p:nvPr>
        </p:nvSpPr>
        <p:spPr>
          <a:xfrm>
            <a:off x="720000" y="445025"/>
            <a:ext cx="76845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0" name="Google Shape;150;p28"/>
          <p:cNvSpPr txBox="1">
            <a:spLocks noGrp="1"/>
          </p:cNvSpPr>
          <p:nvPr>
            <p:ph type="subTitle" idx="1"/>
          </p:nvPr>
        </p:nvSpPr>
        <p:spPr>
          <a:xfrm>
            <a:off x="710450" y="1262925"/>
            <a:ext cx="6396300" cy="6366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Glegoo"/>
              <a:buNone/>
              <a:defRPr sz="1400">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None/>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51" name="Google Shape;151;p28"/>
          <p:cNvSpPr txBox="1">
            <a:spLocks noGrp="1"/>
          </p:cNvSpPr>
          <p:nvPr>
            <p:ph type="subTitle" idx="2"/>
          </p:nvPr>
        </p:nvSpPr>
        <p:spPr>
          <a:xfrm>
            <a:off x="710450" y="1945750"/>
            <a:ext cx="6396300" cy="297000"/>
          </a:xfrm>
          <a:prstGeom prst="rect">
            <a:avLst/>
          </a:prstGeom>
        </p:spPr>
        <p:txBody>
          <a:bodyPr spcFirstLastPara="1" wrap="square" lIns="91425" tIns="91425" rIns="91425" bIns="91425" anchor="ctr" anchorCtr="0">
            <a:normAutofit/>
          </a:bodyPr>
          <a:lstStyle>
            <a:lvl1pPr lvl="0" rtl="0">
              <a:spcBef>
                <a:spcPts val="0"/>
              </a:spcBef>
              <a:spcAft>
                <a:spcPts val="0"/>
              </a:spcAft>
              <a:buSzPts val="1400"/>
              <a:buFont typeface="Glegoo"/>
              <a:buNone/>
              <a:defRPr sz="2000">
                <a:latin typeface="Poppins"/>
                <a:ea typeface="Poppins"/>
                <a:cs typeface="Poppins"/>
                <a:sym typeface="Poppins"/>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None/>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52" name="Google Shape;152;p28"/>
          <p:cNvSpPr txBox="1">
            <a:spLocks noGrp="1"/>
          </p:cNvSpPr>
          <p:nvPr>
            <p:ph type="subTitle" idx="3"/>
          </p:nvPr>
        </p:nvSpPr>
        <p:spPr>
          <a:xfrm>
            <a:off x="710450" y="2288975"/>
            <a:ext cx="6978300" cy="2314500"/>
          </a:xfrm>
          <a:prstGeom prst="rect">
            <a:avLst/>
          </a:prstGeom>
        </p:spPr>
        <p:txBody>
          <a:bodyPr spcFirstLastPara="1" wrap="square" lIns="91425" tIns="91425" rIns="91425" bIns="91425" anchor="t" anchorCtr="0">
            <a:normAutofit/>
          </a:bodyPr>
          <a:lstStyle>
            <a:lvl1pPr marR="50800" lvl="0" rtl="0">
              <a:spcBef>
                <a:spcPts val="0"/>
              </a:spcBef>
              <a:spcAft>
                <a:spcPts val="0"/>
              </a:spcAft>
              <a:buSzPts val="1400"/>
              <a:buFont typeface="Glegoo"/>
              <a:buChar char="●"/>
              <a:defRPr sz="1400">
                <a:latin typeface="Glegoo"/>
                <a:ea typeface="Glegoo"/>
                <a:cs typeface="Glegoo"/>
                <a:sym typeface="Glegoo"/>
              </a:defRPr>
            </a:lvl1pPr>
            <a:lvl2pPr lvl="1" rtl="0">
              <a:spcBef>
                <a:spcPts val="0"/>
              </a:spcBef>
              <a:spcAft>
                <a:spcPts val="0"/>
              </a:spcAft>
              <a:buSzPts val="1400"/>
              <a:buFont typeface="Glegoo"/>
              <a:buChar char="○"/>
              <a:defRPr>
                <a:latin typeface="Glegoo"/>
                <a:ea typeface="Glegoo"/>
                <a:cs typeface="Glegoo"/>
                <a:sym typeface="Glegoo"/>
              </a:defRPr>
            </a:lvl2pPr>
            <a:lvl3pPr lvl="2" rtl="0">
              <a:spcBef>
                <a:spcPts val="0"/>
              </a:spcBef>
              <a:spcAft>
                <a:spcPts val="0"/>
              </a:spcAft>
              <a:buSzPts val="1400"/>
              <a:buChar char="■"/>
              <a:defRPr/>
            </a:lvl3pPr>
            <a:lvl4pPr lvl="3" rtl="0">
              <a:spcBef>
                <a:spcPts val="0"/>
              </a:spcBef>
              <a:spcAft>
                <a:spcPts val="0"/>
              </a:spcAft>
              <a:buSzPts val="1400"/>
              <a:buFont typeface="Glegoo"/>
              <a:buChar char="●"/>
              <a:defRPr>
                <a:latin typeface="Glegoo"/>
                <a:ea typeface="Glegoo"/>
                <a:cs typeface="Glegoo"/>
                <a:sym typeface="Glegoo"/>
              </a:defRPr>
            </a:lvl4pPr>
            <a:lvl5pPr lvl="4" rtl="0">
              <a:spcBef>
                <a:spcPts val="0"/>
              </a:spcBef>
              <a:spcAft>
                <a:spcPts val="0"/>
              </a:spcAft>
              <a:buSzPts val="1400"/>
              <a:buFont typeface="Glegoo"/>
              <a:buChar char="○"/>
              <a:defRPr>
                <a:latin typeface="Glegoo"/>
                <a:ea typeface="Glegoo"/>
                <a:cs typeface="Glegoo"/>
                <a:sym typeface="Glegoo"/>
              </a:defRPr>
            </a:lvl5pPr>
            <a:lvl6pPr lvl="5" rtl="0">
              <a:spcBef>
                <a:spcPts val="0"/>
              </a:spcBef>
              <a:spcAft>
                <a:spcPts val="0"/>
              </a:spcAft>
              <a:buSzPts val="1400"/>
              <a:buFont typeface="Glegoo"/>
              <a:buChar char="■"/>
              <a:defRPr>
                <a:latin typeface="Glegoo"/>
                <a:ea typeface="Glegoo"/>
                <a:cs typeface="Glegoo"/>
                <a:sym typeface="Glegoo"/>
              </a:defRPr>
            </a:lvl6pPr>
            <a:lvl7pPr lvl="6" rtl="0">
              <a:spcBef>
                <a:spcPts val="0"/>
              </a:spcBef>
              <a:spcAft>
                <a:spcPts val="0"/>
              </a:spcAft>
              <a:buSzPts val="1400"/>
              <a:buFont typeface="Glegoo"/>
              <a:buChar char="●"/>
              <a:defRPr>
                <a:latin typeface="Glegoo"/>
                <a:ea typeface="Glegoo"/>
                <a:cs typeface="Glegoo"/>
                <a:sym typeface="Glegoo"/>
              </a:defRPr>
            </a:lvl7pPr>
            <a:lvl8pPr lvl="7" rtl="0">
              <a:spcBef>
                <a:spcPts val="0"/>
              </a:spcBef>
              <a:spcAft>
                <a:spcPts val="0"/>
              </a:spcAft>
              <a:buSzPts val="1400"/>
              <a:buFont typeface="Glegoo"/>
              <a:buChar char="○"/>
              <a:defRPr>
                <a:latin typeface="Glegoo"/>
                <a:ea typeface="Glegoo"/>
                <a:cs typeface="Glegoo"/>
                <a:sym typeface="Glegoo"/>
              </a:defRPr>
            </a:lvl8pPr>
            <a:lvl9pPr lvl="8" rtl="0">
              <a:spcBef>
                <a:spcPts val="0"/>
              </a:spcBef>
              <a:spcAft>
                <a:spcPts val="0"/>
              </a:spcAft>
              <a:buSzPts val="1400"/>
              <a:buFont typeface="Glegoo"/>
              <a:buChar char="■"/>
              <a:defRPr>
                <a:latin typeface="Glegoo"/>
                <a:ea typeface="Glegoo"/>
                <a:cs typeface="Glegoo"/>
                <a:sym typeface="Glegoo"/>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8">
  <p:cSld name="CUSTOM_1_1_1_1_1_1_1_1_1_1_1_1_2_2">
    <p:bg>
      <p:bgPr>
        <a:solidFill>
          <a:schemeClr val="accent6"/>
        </a:solidFill>
        <a:effectLst/>
      </p:bgPr>
    </p:bg>
    <p:spTree>
      <p:nvGrpSpPr>
        <p:cNvPr id="1" name="Shape 153"/>
        <p:cNvGrpSpPr/>
        <p:nvPr/>
      </p:nvGrpSpPr>
      <p:grpSpPr>
        <a:xfrm>
          <a:off x="0" y="0"/>
          <a:ext cx="0" cy="0"/>
          <a:chOff x="0" y="0"/>
          <a:chExt cx="0" cy="0"/>
        </a:xfrm>
      </p:grpSpPr>
      <p:sp>
        <p:nvSpPr>
          <p:cNvPr id="154" name="Google Shape;154;p29"/>
          <p:cNvSpPr/>
          <p:nvPr/>
        </p:nvSpPr>
        <p:spPr>
          <a:xfrm rot="10800000">
            <a:off x="6027298" y="348127"/>
            <a:ext cx="766500" cy="766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9"/>
          <p:cNvSpPr/>
          <p:nvPr/>
        </p:nvSpPr>
        <p:spPr>
          <a:xfrm>
            <a:off x="8125500" y="2886600"/>
            <a:ext cx="1018500" cy="2256900"/>
          </a:xfrm>
          <a:prstGeom prst="round2SameRect">
            <a:avLst>
              <a:gd name="adj1" fmla="val 50000"/>
              <a:gd name="adj2"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9"/>
          <p:cNvSpPr/>
          <p:nvPr/>
        </p:nvSpPr>
        <p:spPr>
          <a:xfrm rot="5400000">
            <a:off x="507300" y="3896400"/>
            <a:ext cx="739800" cy="17544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9"/>
          <p:cNvSpPr txBox="1">
            <a:spLocks noGrp="1"/>
          </p:cNvSpPr>
          <p:nvPr>
            <p:ph type="title"/>
          </p:nvPr>
        </p:nvSpPr>
        <p:spPr>
          <a:xfrm>
            <a:off x="720000" y="445025"/>
            <a:ext cx="76845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8" name="Google Shape;158;p29"/>
          <p:cNvSpPr txBox="1">
            <a:spLocks noGrp="1"/>
          </p:cNvSpPr>
          <p:nvPr>
            <p:ph type="subTitle" idx="1"/>
          </p:nvPr>
        </p:nvSpPr>
        <p:spPr>
          <a:xfrm>
            <a:off x="710450" y="1262925"/>
            <a:ext cx="6869700" cy="636600"/>
          </a:xfrm>
          <a:prstGeom prst="rect">
            <a:avLst/>
          </a:prstGeom>
        </p:spPr>
        <p:txBody>
          <a:bodyPr spcFirstLastPara="1" wrap="square" lIns="91425" tIns="91425" rIns="91425" bIns="91425" anchor="t" anchorCtr="0">
            <a:normAutofit/>
          </a:bodyPr>
          <a:lstStyle>
            <a:lvl1pPr lvl="0">
              <a:spcBef>
                <a:spcPts val="0"/>
              </a:spcBef>
              <a:spcAft>
                <a:spcPts val="0"/>
              </a:spcAft>
              <a:buSzPts val="1400"/>
              <a:buFont typeface="Glegoo"/>
              <a:buNone/>
              <a:defRPr sz="1400">
                <a:latin typeface="Glegoo"/>
                <a:ea typeface="Glegoo"/>
                <a:cs typeface="Glegoo"/>
                <a:sym typeface="Glegoo"/>
              </a:defRPr>
            </a:lvl1pPr>
            <a:lvl2pPr lvl="1">
              <a:spcBef>
                <a:spcPts val="0"/>
              </a:spcBef>
              <a:spcAft>
                <a:spcPts val="0"/>
              </a:spcAft>
              <a:buSzPts val="1400"/>
              <a:buFont typeface="Glegoo"/>
              <a:buNone/>
              <a:defRPr>
                <a:latin typeface="Glegoo"/>
                <a:ea typeface="Glegoo"/>
                <a:cs typeface="Glegoo"/>
                <a:sym typeface="Glegoo"/>
              </a:defRPr>
            </a:lvl2pPr>
            <a:lvl3pPr lvl="2">
              <a:spcBef>
                <a:spcPts val="0"/>
              </a:spcBef>
              <a:spcAft>
                <a:spcPts val="0"/>
              </a:spcAft>
              <a:buSzPts val="1400"/>
              <a:buNone/>
              <a:defRPr/>
            </a:lvl3pPr>
            <a:lvl4pPr lvl="3">
              <a:spcBef>
                <a:spcPts val="0"/>
              </a:spcBef>
              <a:spcAft>
                <a:spcPts val="0"/>
              </a:spcAft>
              <a:buSzPts val="1400"/>
              <a:buFont typeface="Glegoo"/>
              <a:buNone/>
              <a:defRPr>
                <a:latin typeface="Glegoo"/>
                <a:ea typeface="Glegoo"/>
                <a:cs typeface="Glegoo"/>
                <a:sym typeface="Glegoo"/>
              </a:defRPr>
            </a:lvl4pPr>
            <a:lvl5pPr lvl="4">
              <a:spcBef>
                <a:spcPts val="0"/>
              </a:spcBef>
              <a:spcAft>
                <a:spcPts val="0"/>
              </a:spcAft>
              <a:buSzPts val="1400"/>
              <a:buFont typeface="Glegoo"/>
              <a:buNone/>
              <a:defRPr>
                <a:latin typeface="Glegoo"/>
                <a:ea typeface="Glegoo"/>
                <a:cs typeface="Glegoo"/>
                <a:sym typeface="Glegoo"/>
              </a:defRPr>
            </a:lvl5pPr>
            <a:lvl6pPr lvl="5">
              <a:spcBef>
                <a:spcPts val="0"/>
              </a:spcBef>
              <a:spcAft>
                <a:spcPts val="0"/>
              </a:spcAft>
              <a:buSzPts val="1400"/>
              <a:buFont typeface="Glegoo"/>
              <a:buNone/>
              <a:defRPr>
                <a:latin typeface="Glegoo"/>
                <a:ea typeface="Glegoo"/>
                <a:cs typeface="Glegoo"/>
                <a:sym typeface="Glegoo"/>
              </a:defRPr>
            </a:lvl6pPr>
            <a:lvl7pPr lvl="6">
              <a:spcBef>
                <a:spcPts val="0"/>
              </a:spcBef>
              <a:spcAft>
                <a:spcPts val="0"/>
              </a:spcAft>
              <a:buSzPts val="1400"/>
              <a:buFont typeface="Glegoo"/>
              <a:buNone/>
              <a:defRPr>
                <a:latin typeface="Glegoo"/>
                <a:ea typeface="Glegoo"/>
                <a:cs typeface="Glegoo"/>
                <a:sym typeface="Glegoo"/>
              </a:defRPr>
            </a:lvl7pPr>
            <a:lvl8pPr lvl="7">
              <a:spcBef>
                <a:spcPts val="0"/>
              </a:spcBef>
              <a:spcAft>
                <a:spcPts val="0"/>
              </a:spcAft>
              <a:buSzPts val="1400"/>
              <a:buFont typeface="Glegoo"/>
              <a:buNone/>
              <a:defRPr>
                <a:latin typeface="Glegoo"/>
                <a:ea typeface="Glegoo"/>
                <a:cs typeface="Glegoo"/>
                <a:sym typeface="Glegoo"/>
              </a:defRPr>
            </a:lvl8pPr>
            <a:lvl9pPr lvl="8">
              <a:spcBef>
                <a:spcPts val="0"/>
              </a:spcBef>
              <a:spcAft>
                <a:spcPts val="0"/>
              </a:spcAft>
              <a:buSzPts val="1400"/>
              <a:buFont typeface="Glegoo"/>
              <a:buNone/>
              <a:defRPr>
                <a:latin typeface="Glegoo"/>
                <a:ea typeface="Glegoo"/>
                <a:cs typeface="Glegoo"/>
                <a:sym typeface="Glegoo"/>
              </a:defRPr>
            </a:lvl9pPr>
          </a:lstStyle>
          <a:p>
            <a:endParaRPr/>
          </a:p>
        </p:txBody>
      </p:sp>
      <p:sp>
        <p:nvSpPr>
          <p:cNvPr id="159" name="Google Shape;159;p29"/>
          <p:cNvSpPr txBox="1">
            <a:spLocks noGrp="1"/>
          </p:cNvSpPr>
          <p:nvPr>
            <p:ph type="subTitle" idx="2"/>
          </p:nvPr>
        </p:nvSpPr>
        <p:spPr>
          <a:xfrm>
            <a:off x="710450" y="1945745"/>
            <a:ext cx="6869700" cy="297000"/>
          </a:xfrm>
          <a:prstGeom prst="rect">
            <a:avLst/>
          </a:prstGeom>
        </p:spPr>
        <p:txBody>
          <a:bodyPr spcFirstLastPara="1" wrap="square" lIns="91425" tIns="91425" rIns="91425" bIns="91425" anchor="ctr" anchorCtr="0">
            <a:normAutofit/>
          </a:bodyPr>
          <a:lstStyle>
            <a:lvl1pPr lvl="0" rtl="0">
              <a:spcBef>
                <a:spcPts val="0"/>
              </a:spcBef>
              <a:spcAft>
                <a:spcPts val="0"/>
              </a:spcAft>
              <a:buSzPts val="1400"/>
              <a:buFont typeface="Glegoo"/>
              <a:buNone/>
              <a:defRPr sz="2000">
                <a:latin typeface="Poppins"/>
                <a:ea typeface="Poppins"/>
                <a:cs typeface="Poppins"/>
                <a:sym typeface="Poppins"/>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None/>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60" name="Google Shape;160;p29"/>
          <p:cNvSpPr txBox="1">
            <a:spLocks noGrp="1"/>
          </p:cNvSpPr>
          <p:nvPr>
            <p:ph type="subTitle" idx="3"/>
          </p:nvPr>
        </p:nvSpPr>
        <p:spPr>
          <a:xfrm>
            <a:off x="710450" y="2288975"/>
            <a:ext cx="6869700" cy="2314500"/>
          </a:xfrm>
          <a:prstGeom prst="rect">
            <a:avLst/>
          </a:prstGeom>
        </p:spPr>
        <p:txBody>
          <a:bodyPr spcFirstLastPara="1" wrap="square" lIns="91425" tIns="91425" rIns="91425" bIns="91425" anchor="t" anchorCtr="0">
            <a:normAutofit/>
          </a:bodyPr>
          <a:lstStyle>
            <a:lvl1pPr marR="50800" lvl="0" rtl="0">
              <a:spcBef>
                <a:spcPts val="0"/>
              </a:spcBef>
              <a:spcAft>
                <a:spcPts val="0"/>
              </a:spcAft>
              <a:buSzPts val="1400"/>
              <a:buFont typeface="Glegoo"/>
              <a:buChar char="●"/>
              <a:defRPr sz="1400">
                <a:latin typeface="Glegoo"/>
                <a:ea typeface="Glegoo"/>
                <a:cs typeface="Glegoo"/>
                <a:sym typeface="Glegoo"/>
              </a:defRPr>
            </a:lvl1pPr>
            <a:lvl2pPr lvl="1" rtl="0">
              <a:spcBef>
                <a:spcPts val="0"/>
              </a:spcBef>
              <a:spcAft>
                <a:spcPts val="0"/>
              </a:spcAft>
              <a:buSzPts val="1400"/>
              <a:buFont typeface="Glegoo"/>
              <a:buChar char="○"/>
              <a:defRPr>
                <a:latin typeface="Glegoo"/>
                <a:ea typeface="Glegoo"/>
                <a:cs typeface="Glegoo"/>
                <a:sym typeface="Glegoo"/>
              </a:defRPr>
            </a:lvl2pPr>
            <a:lvl3pPr lvl="2" rtl="0">
              <a:spcBef>
                <a:spcPts val="0"/>
              </a:spcBef>
              <a:spcAft>
                <a:spcPts val="0"/>
              </a:spcAft>
              <a:buSzPts val="1400"/>
              <a:buChar char="■"/>
              <a:defRPr/>
            </a:lvl3pPr>
            <a:lvl4pPr lvl="3" rtl="0">
              <a:spcBef>
                <a:spcPts val="0"/>
              </a:spcBef>
              <a:spcAft>
                <a:spcPts val="0"/>
              </a:spcAft>
              <a:buSzPts val="1400"/>
              <a:buFont typeface="Glegoo"/>
              <a:buChar char="●"/>
              <a:defRPr>
                <a:latin typeface="Glegoo"/>
                <a:ea typeface="Glegoo"/>
                <a:cs typeface="Glegoo"/>
                <a:sym typeface="Glegoo"/>
              </a:defRPr>
            </a:lvl4pPr>
            <a:lvl5pPr lvl="4" rtl="0">
              <a:spcBef>
                <a:spcPts val="0"/>
              </a:spcBef>
              <a:spcAft>
                <a:spcPts val="0"/>
              </a:spcAft>
              <a:buSzPts val="1400"/>
              <a:buFont typeface="Glegoo"/>
              <a:buChar char="○"/>
              <a:defRPr>
                <a:latin typeface="Glegoo"/>
                <a:ea typeface="Glegoo"/>
                <a:cs typeface="Glegoo"/>
                <a:sym typeface="Glegoo"/>
              </a:defRPr>
            </a:lvl5pPr>
            <a:lvl6pPr lvl="5" rtl="0">
              <a:spcBef>
                <a:spcPts val="0"/>
              </a:spcBef>
              <a:spcAft>
                <a:spcPts val="0"/>
              </a:spcAft>
              <a:buSzPts val="1400"/>
              <a:buFont typeface="Glegoo"/>
              <a:buChar char="■"/>
              <a:defRPr>
                <a:latin typeface="Glegoo"/>
                <a:ea typeface="Glegoo"/>
                <a:cs typeface="Glegoo"/>
                <a:sym typeface="Glegoo"/>
              </a:defRPr>
            </a:lvl6pPr>
            <a:lvl7pPr lvl="6" rtl="0">
              <a:spcBef>
                <a:spcPts val="0"/>
              </a:spcBef>
              <a:spcAft>
                <a:spcPts val="0"/>
              </a:spcAft>
              <a:buSzPts val="1400"/>
              <a:buFont typeface="Glegoo"/>
              <a:buChar char="●"/>
              <a:defRPr>
                <a:latin typeface="Glegoo"/>
                <a:ea typeface="Glegoo"/>
                <a:cs typeface="Glegoo"/>
                <a:sym typeface="Glegoo"/>
              </a:defRPr>
            </a:lvl7pPr>
            <a:lvl8pPr lvl="7" rtl="0">
              <a:spcBef>
                <a:spcPts val="0"/>
              </a:spcBef>
              <a:spcAft>
                <a:spcPts val="0"/>
              </a:spcAft>
              <a:buSzPts val="1400"/>
              <a:buFont typeface="Glegoo"/>
              <a:buChar char="○"/>
              <a:defRPr>
                <a:latin typeface="Glegoo"/>
                <a:ea typeface="Glegoo"/>
                <a:cs typeface="Glegoo"/>
                <a:sym typeface="Glegoo"/>
              </a:defRPr>
            </a:lvl8pPr>
            <a:lvl9pPr lvl="8" rtl="0">
              <a:spcBef>
                <a:spcPts val="0"/>
              </a:spcBef>
              <a:spcAft>
                <a:spcPts val="0"/>
              </a:spcAft>
              <a:buSzPts val="1400"/>
              <a:buFont typeface="Glegoo"/>
              <a:buChar char="■"/>
              <a:defRPr>
                <a:latin typeface="Glegoo"/>
                <a:ea typeface="Glegoo"/>
                <a:cs typeface="Glegoo"/>
                <a:sym typeface="Glegoo"/>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9">
  <p:cSld name="CUSTOM_1_1_1_1_1_1_1_1_1_1_1_1_2_1">
    <p:bg>
      <p:bgPr>
        <a:solidFill>
          <a:schemeClr val="accent6"/>
        </a:solidFill>
        <a:effectLst/>
      </p:bgPr>
    </p:bg>
    <p:spTree>
      <p:nvGrpSpPr>
        <p:cNvPr id="1" name="Shape 161"/>
        <p:cNvGrpSpPr/>
        <p:nvPr/>
      </p:nvGrpSpPr>
      <p:grpSpPr>
        <a:xfrm>
          <a:off x="0" y="0"/>
          <a:ext cx="0" cy="0"/>
          <a:chOff x="0" y="0"/>
          <a:chExt cx="0" cy="0"/>
        </a:xfrm>
      </p:grpSpPr>
      <p:sp>
        <p:nvSpPr>
          <p:cNvPr id="162" name="Google Shape;162;p3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accent6"/>
        </a:solidFill>
        <a:effectLst/>
      </p:bgPr>
    </p:bg>
    <p:spTree>
      <p:nvGrpSpPr>
        <p:cNvPr id="1" name="Shape 21"/>
        <p:cNvGrpSpPr/>
        <p:nvPr/>
      </p:nvGrpSpPr>
      <p:grpSpPr>
        <a:xfrm>
          <a:off x="0" y="0"/>
          <a:ext cx="0" cy="0"/>
          <a:chOff x="0" y="0"/>
          <a:chExt cx="0" cy="0"/>
        </a:xfrm>
      </p:grpSpPr>
      <p:sp>
        <p:nvSpPr>
          <p:cNvPr id="22" name="Google Shape;22;p4"/>
          <p:cNvSpPr/>
          <p:nvPr/>
        </p:nvSpPr>
        <p:spPr>
          <a:xfrm>
            <a:off x="6756875" y="356225"/>
            <a:ext cx="750300" cy="750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4"/>
          <p:cNvSpPr/>
          <p:nvPr/>
        </p:nvSpPr>
        <p:spPr>
          <a:xfrm>
            <a:off x="8424000" y="540350"/>
            <a:ext cx="720600" cy="4603500"/>
          </a:xfrm>
          <a:prstGeom prst="round2SameRect">
            <a:avLst>
              <a:gd name="adj1" fmla="val 49199"/>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4"/>
          <p:cNvSpPr txBox="1">
            <a:spLocks noGrp="1"/>
          </p:cNvSpPr>
          <p:nvPr>
            <p:ph type="subTitle" idx="1"/>
          </p:nvPr>
        </p:nvSpPr>
        <p:spPr>
          <a:xfrm>
            <a:off x="718125" y="1106525"/>
            <a:ext cx="7705800" cy="3499500"/>
          </a:xfrm>
          <a:prstGeom prst="rect">
            <a:avLst/>
          </a:prstGeom>
        </p:spPr>
        <p:txBody>
          <a:bodyPr spcFirstLastPara="1" wrap="square" lIns="91425" tIns="91425" rIns="91425" bIns="91425" anchor="ctr" anchorCtr="0">
            <a:normAutofit/>
          </a:bodyPr>
          <a:lstStyle>
            <a:lvl1pPr lvl="0">
              <a:lnSpc>
                <a:spcPct val="100000"/>
              </a:lnSpc>
              <a:spcBef>
                <a:spcPts val="0"/>
              </a:spcBef>
              <a:spcAft>
                <a:spcPts val="0"/>
              </a:spcAft>
              <a:buSzPts val="1400"/>
              <a:buFont typeface="Glegoo"/>
              <a:buAutoNum type="arabicPeriod"/>
              <a:defRPr sz="1200">
                <a:latin typeface="Glegoo"/>
                <a:ea typeface="Glegoo"/>
                <a:cs typeface="Glegoo"/>
                <a:sym typeface="Glegoo"/>
              </a:defRPr>
            </a:lvl1pPr>
            <a:lvl2pPr lvl="1">
              <a:spcBef>
                <a:spcPts val="0"/>
              </a:spcBef>
              <a:spcAft>
                <a:spcPts val="0"/>
              </a:spcAft>
              <a:buSzPts val="1400"/>
              <a:buAutoNum type="alphaLcPeriod"/>
              <a:defRPr/>
            </a:lvl2pPr>
            <a:lvl3pPr lvl="2">
              <a:spcBef>
                <a:spcPts val="0"/>
              </a:spcBef>
              <a:spcAft>
                <a:spcPts val="0"/>
              </a:spcAft>
              <a:buSzPts val="1400"/>
              <a:buAutoNum type="romanLcPeriod"/>
              <a:defRPr/>
            </a:lvl3pPr>
            <a:lvl4pPr lvl="3">
              <a:spcBef>
                <a:spcPts val="0"/>
              </a:spcBef>
              <a:spcAft>
                <a:spcPts val="0"/>
              </a:spcAft>
              <a:buSzPts val="1400"/>
              <a:buAutoNum type="arabicPeriod"/>
              <a:defRPr/>
            </a:lvl4pPr>
            <a:lvl5pPr lvl="4">
              <a:spcBef>
                <a:spcPts val="0"/>
              </a:spcBef>
              <a:spcAft>
                <a:spcPts val="0"/>
              </a:spcAft>
              <a:buSzPts val="1400"/>
              <a:buAutoNum type="alphaLcPeriod"/>
              <a:defRPr/>
            </a:lvl5pPr>
            <a:lvl6pPr lvl="5">
              <a:spcBef>
                <a:spcPts val="0"/>
              </a:spcBef>
              <a:spcAft>
                <a:spcPts val="0"/>
              </a:spcAft>
              <a:buSzPts val="1400"/>
              <a:buAutoNum type="romanLcPeriod"/>
              <a:defRPr/>
            </a:lvl6pPr>
            <a:lvl7pPr lvl="6">
              <a:spcBef>
                <a:spcPts val="0"/>
              </a:spcBef>
              <a:spcAft>
                <a:spcPts val="0"/>
              </a:spcAft>
              <a:buSzPts val="1400"/>
              <a:buAutoNum type="arabicPeriod"/>
              <a:defRPr/>
            </a:lvl7pPr>
            <a:lvl8pPr lvl="7">
              <a:spcBef>
                <a:spcPts val="0"/>
              </a:spcBef>
              <a:spcAft>
                <a:spcPts val="0"/>
              </a:spcAft>
              <a:buSzPts val="1400"/>
              <a:buAutoNum type="alphaLcPeriod"/>
              <a:defRPr/>
            </a:lvl8pPr>
            <a:lvl9pPr lvl="8">
              <a:spcBef>
                <a:spcPts val="0"/>
              </a:spcBef>
              <a:spcAft>
                <a:spcPts val="0"/>
              </a:spcAft>
              <a:buSzPts val="1400"/>
              <a:buAutoNum type="romanLcPeriod"/>
              <a:defRPr/>
            </a:lvl9pPr>
          </a:lstStyle>
          <a:p>
            <a:endParaRPr/>
          </a:p>
        </p:txBody>
      </p:sp>
      <p:sp>
        <p:nvSpPr>
          <p:cNvPr id="25" name="Google Shape;25;p4"/>
          <p:cNvSpPr/>
          <p:nvPr/>
        </p:nvSpPr>
        <p:spPr>
          <a:xfrm rot="10800000">
            <a:off x="25" y="0"/>
            <a:ext cx="710100" cy="4603500"/>
          </a:xfrm>
          <a:prstGeom prst="round2SameRect">
            <a:avLst>
              <a:gd name="adj1" fmla="val 49199"/>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4"/>
          <p:cNvSpPr/>
          <p:nvPr/>
        </p:nvSpPr>
        <p:spPr>
          <a:xfrm>
            <a:off x="6756875" y="356225"/>
            <a:ext cx="750300" cy="750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hree columns">
  <p:cSld name="CUSTOM_1_1_1_1_1_1_1_1_1_1_1_1_1">
    <p:bg>
      <p:bgPr>
        <a:solidFill>
          <a:schemeClr val="accent6"/>
        </a:solidFill>
        <a:effectLst/>
      </p:bgPr>
    </p:bg>
    <p:spTree>
      <p:nvGrpSpPr>
        <p:cNvPr id="1" name="Shape 163"/>
        <p:cNvGrpSpPr/>
        <p:nvPr/>
      </p:nvGrpSpPr>
      <p:grpSpPr>
        <a:xfrm>
          <a:off x="0" y="0"/>
          <a:ext cx="0" cy="0"/>
          <a:chOff x="0" y="0"/>
          <a:chExt cx="0" cy="0"/>
        </a:xfrm>
      </p:grpSpPr>
      <p:sp>
        <p:nvSpPr>
          <p:cNvPr id="164" name="Google Shape;164;p31"/>
          <p:cNvSpPr/>
          <p:nvPr/>
        </p:nvSpPr>
        <p:spPr>
          <a:xfrm rot="10800000">
            <a:off x="5374325" y="0"/>
            <a:ext cx="1255800" cy="1240200"/>
          </a:xfrm>
          <a:prstGeom prst="round2SameRect">
            <a:avLst>
              <a:gd name="adj1" fmla="val 50000"/>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1"/>
          <p:cNvSpPr/>
          <p:nvPr/>
        </p:nvSpPr>
        <p:spPr>
          <a:xfrm rot="5400000">
            <a:off x="886050" y="3441150"/>
            <a:ext cx="816300" cy="2588400"/>
          </a:xfrm>
          <a:prstGeom prst="round2SameRect">
            <a:avLst>
              <a:gd name="adj1" fmla="val 50000"/>
              <a:gd name="adj2"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1"/>
          <p:cNvSpPr txBox="1">
            <a:spLocks noGrp="1"/>
          </p:cNvSpPr>
          <p:nvPr>
            <p:ph type="subTitle" idx="1"/>
          </p:nvPr>
        </p:nvSpPr>
        <p:spPr>
          <a:xfrm>
            <a:off x="710125" y="3227275"/>
            <a:ext cx="2516100" cy="6585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400">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67" name="Google Shape;167;p31"/>
          <p:cNvSpPr txBox="1">
            <a:spLocks noGrp="1"/>
          </p:cNvSpPr>
          <p:nvPr>
            <p:ph type="subTitle" idx="2"/>
          </p:nvPr>
        </p:nvSpPr>
        <p:spPr>
          <a:xfrm>
            <a:off x="5917775" y="3227275"/>
            <a:ext cx="2516100" cy="6585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400">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68" name="Google Shape;168;p31"/>
          <p:cNvSpPr txBox="1">
            <a:spLocks noGrp="1"/>
          </p:cNvSpPr>
          <p:nvPr>
            <p:ph type="subTitle" idx="3"/>
          </p:nvPr>
        </p:nvSpPr>
        <p:spPr>
          <a:xfrm>
            <a:off x="3313950" y="3227275"/>
            <a:ext cx="2516100" cy="6585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400">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69" name="Google Shape;169;p31"/>
          <p:cNvSpPr txBox="1">
            <a:spLocks noGrp="1"/>
          </p:cNvSpPr>
          <p:nvPr>
            <p:ph type="title"/>
          </p:nvPr>
        </p:nvSpPr>
        <p:spPr>
          <a:xfrm>
            <a:off x="710125" y="445025"/>
            <a:ext cx="28395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four columns ">
  <p:cSld name="CUSTOM_1_1_1_1_1_1_1_1_1_1_1_1_1_1_1">
    <p:bg>
      <p:bgPr>
        <a:solidFill>
          <a:schemeClr val="accent6"/>
        </a:solidFill>
        <a:effectLst/>
      </p:bgPr>
    </p:bg>
    <p:spTree>
      <p:nvGrpSpPr>
        <p:cNvPr id="1" name="Shape 170"/>
        <p:cNvGrpSpPr/>
        <p:nvPr/>
      </p:nvGrpSpPr>
      <p:grpSpPr>
        <a:xfrm>
          <a:off x="0" y="0"/>
          <a:ext cx="0" cy="0"/>
          <a:chOff x="0" y="0"/>
          <a:chExt cx="0" cy="0"/>
        </a:xfrm>
      </p:grpSpPr>
      <p:sp>
        <p:nvSpPr>
          <p:cNvPr id="171" name="Google Shape;171;p32"/>
          <p:cNvSpPr/>
          <p:nvPr/>
        </p:nvSpPr>
        <p:spPr>
          <a:xfrm>
            <a:off x="5953425" y="356975"/>
            <a:ext cx="748800" cy="748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2"/>
          <p:cNvSpPr/>
          <p:nvPr/>
        </p:nvSpPr>
        <p:spPr>
          <a:xfrm rot="10800000">
            <a:off x="8064525" y="0"/>
            <a:ext cx="1082700" cy="1100400"/>
          </a:xfrm>
          <a:prstGeom prst="round2SameRect">
            <a:avLst>
              <a:gd name="adj1" fmla="val 50000"/>
              <a:gd name="adj2"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2"/>
          <p:cNvSpPr txBox="1">
            <a:spLocks noGrp="1"/>
          </p:cNvSpPr>
          <p:nvPr>
            <p:ph type="title"/>
          </p:nvPr>
        </p:nvSpPr>
        <p:spPr>
          <a:xfrm>
            <a:off x="720000" y="445025"/>
            <a:ext cx="76845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4" name="Google Shape;174;p32"/>
          <p:cNvSpPr txBox="1">
            <a:spLocks noGrp="1"/>
          </p:cNvSpPr>
          <p:nvPr>
            <p:ph type="subTitle" idx="1"/>
          </p:nvPr>
        </p:nvSpPr>
        <p:spPr>
          <a:xfrm>
            <a:off x="942300" y="2479080"/>
            <a:ext cx="2178900" cy="6117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1400">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75" name="Google Shape;175;p32"/>
          <p:cNvSpPr txBox="1">
            <a:spLocks noGrp="1"/>
          </p:cNvSpPr>
          <p:nvPr>
            <p:ph type="subTitle" idx="2"/>
          </p:nvPr>
        </p:nvSpPr>
        <p:spPr>
          <a:xfrm>
            <a:off x="942300" y="4227753"/>
            <a:ext cx="2178900" cy="6117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1400">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76" name="Google Shape;176;p32"/>
          <p:cNvSpPr txBox="1">
            <a:spLocks noGrp="1"/>
          </p:cNvSpPr>
          <p:nvPr>
            <p:ph type="subTitle" idx="3"/>
          </p:nvPr>
        </p:nvSpPr>
        <p:spPr>
          <a:xfrm>
            <a:off x="6029150" y="2479080"/>
            <a:ext cx="2178900" cy="6117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1800"/>
              <a:buFont typeface="Glegoo"/>
              <a:buNone/>
              <a:defRPr sz="1400">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77" name="Google Shape;177;p32"/>
          <p:cNvSpPr txBox="1">
            <a:spLocks noGrp="1"/>
          </p:cNvSpPr>
          <p:nvPr>
            <p:ph type="subTitle" idx="4"/>
          </p:nvPr>
        </p:nvSpPr>
        <p:spPr>
          <a:xfrm>
            <a:off x="6047450" y="4227753"/>
            <a:ext cx="2160600" cy="6117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1800"/>
              <a:buFont typeface="Glegoo"/>
              <a:buNone/>
              <a:defRPr sz="1400">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78" name="Google Shape;178;p32"/>
          <p:cNvSpPr txBox="1">
            <a:spLocks noGrp="1"/>
          </p:cNvSpPr>
          <p:nvPr>
            <p:ph type="title" idx="5" hasCustomPrompt="1"/>
          </p:nvPr>
        </p:nvSpPr>
        <p:spPr>
          <a:xfrm>
            <a:off x="3306300" y="1817506"/>
            <a:ext cx="912300" cy="4002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1600"/>
            </a:lvl1pPr>
            <a:lvl2pPr lvl="1" algn="ctr" rtl="0">
              <a:spcBef>
                <a:spcPts val="0"/>
              </a:spcBef>
              <a:spcAft>
                <a:spcPts val="0"/>
              </a:spcAft>
              <a:buSzPts val="1400"/>
              <a:buFont typeface="Glegoo"/>
              <a:buNone/>
              <a:defRPr sz="1400">
                <a:latin typeface="Glegoo"/>
                <a:ea typeface="Glegoo"/>
                <a:cs typeface="Glegoo"/>
                <a:sym typeface="Glegoo"/>
              </a:defRPr>
            </a:lvl2pPr>
            <a:lvl3pPr lvl="2" algn="ctr" rtl="0">
              <a:spcBef>
                <a:spcPts val="0"/>
              </a:spcBef>
              <a:spcAft>
                <a:spcPts val="0"/>
              </a:spcAft>
              <a:buSzPts val="1400"/>
              <a:buFont typeface="Glegoo"/>
              <a:buNone/>
              <a:defRPr sz="1400">
                <a:latin typeface="Glegoo"/>
                <a:ea typeface="Glegoo"/>
                <a:cs typeface="Glegoo"/>
                <a:sym typeface="Glegoo"/>
              </a:defRPr>
            </a:lvl3pPr>
            <a:lvl4pPr lvl="3" algn="ctr" rtl="0">
              <a:spcBef>
                <a:spcPts val="0"/>
              </a:spcBef>
              <a:spcAft>
                <a:spcPts val="0"/>
              </a:spcAft>
              <a:buSzPts val="1400"/>
              <a:buFont typeface="Glegoo"/>
              <a:buNone/>
              <a:defRPr sz="1400">
                <a:latin typeface="Glegoo"/>
                <a:ea typeface="Glegoo"/>
                <a:cs typeface="Glegoo"/>
                <a:sym typeface="Glegoo"/>
              </a:defRPr>
            </a:lvl4pPr>
            <a:lvl5pPr lvl="4" algn="ctr" rtl="0">
              <a:spcBef>
                <a:spcPts val="0"/>
              </a:spcBef>
              <a:spcAft>
                <a:spcPts val="0"/>
              </a:spcAft>
              <a:buSzPts val="1400"/>
              <a:buFont typeface="Glegoo"/>
              <a:buNone/>
              <a:defRPr sz="1400">
                <a:latin typeface="Glegoo"/>
                <a:ea typeface="Glegoo"/>
                <a:cs typeface="Glegoo"/>
                <a:sym typeface="Glegoo"/>
              </a:defRPr>
            </a:lvl5pPr>
            <a:lvl6pPr lvl="5" algn="ctr" rtl="0">
              <a:spcBef>
                <a:spcPts val="0"/>
              </a:spcBef>
              <a:spcAft>
                <a:spcPts val="0"/>
              </a:spcAft>
              <a:buSzPts val="1400"/>
              <a:buFont typeface="Glegoo"/>
              <a:buNone/>
              <a:defRPr sz="1400">
                <a:latin typeface="Glegoo"/>
                <a:ea typeface="Glegoo"/>
                <a:cs typeface="Glegoo"/>
                <a:sym typeface="Glegoo"/>
              </a:defRPr>
            </a:lvl6pPr>
            <a:lvl7pPr lvl="6" algn="ctr" rtl="0">
              <a:spcBef>
                <a:spcPts val="0"/>
              </a:spcBef>
              <a:spcAft>
                <a:spcPts val="0"/>
              </a:spcAft>
              <a:buSzPts val="1400"/>
              <a:buFont typeface="Glegoo"/>
              <a:buNone/>
              <a:defRPr sz="1400">
                <a:latin typeface="Glegoo"/>
                <a:ea typeface="Glegoo"/>
                <a:cs typeface="Glegoo"/>
                <a:sym typeface="Glegoo"/>
              </a:defRPr>
            </a:lvl7pPr>
            <a:lvl8pPr lvl="7" algn="ctr" rtl="0">
              <a:spcBef>
                <a:spcPts val="0"/>
              </a:spcBef>
              <a:spcAft>
                <a:spcPts val="0"/>
              </a:spcAft>
              <a:buSzPts val="1400"/>
              <a:buFont typeface="Glegoo"/>
              <a:buNone/>
              <a:defRPr sz="1400">
                <a:latin typeface="Glegoo"/>
                <a:ea typeface="Glegoo"/>
                <a:cs typeface="Glegoo"/>
                <a:sym typeface="Glegoo"/>
              </a:defRPr>
            </a:lvl8pPr>
            <a:lvl9pPr lvl="8" algn="ctr" rtl="0">
              <a:spcBef>
                <a:spcPts val="0"/>
              </a:spcBef>
              <a:spcAft>
                <a:spcPts val="0"/>
              </a:spcAft>
              <a:buSzPts val="1400"/>
              <a:buFont typeface="Glegoo"/>
              <a:buNone/>
              <a:defRPr sz="1400">
                <a:latin typeface="Glegoo"/>
                <a:ea typeface="Glegoo"/>
                <a:cs typeface="Glegoo"/>
                <a:sym typeface="Glegoo"/>
              </a:defRPr>
            </a:lvl9pPr>
          </a:lstStyle>
          <a:p>
            <a:r>
              <a:t>xx%</a:t>
            </a:r>
          </a:p>
        </p:txBody>
      </p:sp>
      <p:sp>
        <p:nvSpPr>
          <p:cNvPr id="179" name="Google Shape;179;p32"/>
          <p:cNvSpPr txBox="1">
            <a:spLocks noGrp="1"/>
          </p:cNvSpPr>
          <p:nvPr>
            <p:ph type="title" idx="6" hasCustomPrompt="1"/>
          </p:nvPr>
        </p:nvSpPr>
        <p:spPr>
          <a:xfrm>
            <a:off x="4925400" y="1817506"/>
            <a:ext cx="912300" cy="4002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1600"/>
            </a:lvl1pPr>
            <a:lvl2pPr lvl="1" algn="ctr" rtl="0">
              <a:spcBef>
                <a:spcPts val="0"/>
              </a:spcBef>
              <a:spcAft>
                <a:spcPts val="0"/>
              </a:spcAft>
              <a:buSzPts val="1400"/>
              <a:buFont typeface="Glegoo"/>
              <a:buNone/>
              <a:defRPr sz="1400">
                <a:latin typeface="Glegoo"/>
                <a:ea typeface="Glegoo"/>
                <a:cs typeface="Glegoo"/>
                <a:sym typeface="Glegoo"/>
              </a:defRPr>
            </a:lvl2pPr>
            <a:lvl3pPr lvl="2" algn="ctr" rtl="0">
              <a:spcBef>
                <a:spcPts val="0"/>
              </a:spcBef>
              <a:spcAft>
                <a:spcPts val="0"/>
              </a:spcAft>
              <a:buSzPts val="1400"/>
              <a:buFont typeface="Glegoo"/>
              <a:buNone/>
              <a:defRPr sz="1400">
                <a:latin typeface="Glegoo"/>
                <a:ea typeface="Glegoo"/>
                <a:cs typeface="Glegoo"/>
                <a:sym typeface="Glegoo"/>
              </a:defRPr>
            </a:lvl3pPr>
            <a:lvl4pPr lvl="3" algn="ctr" rtl="0">
              <a:spcBef>
                <a:spcPts val="0"/>
              </a:spcBef>
              <a:spcAft>
                <a:spcPts val="0"/>
              </a:spcAft>
              <a:buSzPts val="1400"/>
              <a:buFont typeface="Glegoo"/>
              <a:buNone/>
              <a:defRPr sz="1400">
                <a:latin typeface="Glegoo"/>
                <a:ea typeface="Glegoo"/>
                <a:cs typeface="Glegoo"/>
                <a:sym typeface="Glegoo"/>
              </a:defRPr>
            </a:lvl4pPr>
            <a:lvl5pPr lvl="4" algn="ctr" rtl="0">
              <a:spcBef>
                <a:spcPts val="0"/>
              </a:spcBef>
              <a:spcAft>
                <a:spcPts val="0"/>
              </a:spcAft>
              <a:buSzPts val="1400"/>
              <a:buFont typeface="Glegoo"/>
              <a:buNone/>
              <a:defRPr sz="1400">
                <a:latin typeface="Glegoo"/>
                <a:ea typeface="Glegoo"/>
                <a:cs typeface="Glegoo"/>
                <a:sym typeface="Glegoo"/>
              </a:defRPr>
            </a:lvl5pPr>
            <a:lvl6pPr lvl="5" algn="ctr" rtl="0">
              <a:spcBef>
                <a:spcPts val="0"/>
              </a:spcBef>
              <a:spcAft>
                <a:spcPts val="0"/>
              </a:spcAft>
              <a:buSzPts val="1400"/>
              <a:buFont typeface="Glegoo"/>
              <a:buNone/>
              <a:defRPr sz="1400">
                <a:latin typeface="Glegoo"/>
                <a:ea typeface="Glegoo"/>
                <a:cs typeface="Glegoo"/>
                <a:sym typeface="Glegoo"/>
              </a:defRPr>
            </a:lvl6pPr>
            <a:lvl7pPr lvl="6" algn="ctr" rtl="0">
              <a:spcBef>
                <a:spcPts val="0"/>
              </a:spcBef>
              <a:spcAft>
                <a:spcPts val="0"/>
              </a:spcAft>
              <a:buSzPts val="1400"/>
              <a:buFont typeface="Glegoo"/>
              <a:buNone/>
              <a:defRPr sz="1400">
                <a:latin typeface="Glegoo"/>
                <a:ea typeface="Glegoo"/>
                <a:cs typeface="Glegoo"/>
                <a:sym typeface="Glegoo"/>
              </a:defRPr>
            </a:lvl7pPr>
            <a:lvl8pPr lvl="7" algn="ctr" rtl="0">
              <a:spcBef>
                <a:spcPts val="0"/>
              </a:spcBef>
              <a:spcAft>
                <a:spcPts val="0"/>
              </a:spcAft>
              <a:buSzPts val="1400"/>
              <a:buFont typeface="Glegoo"/>
              <a:buNone/>
              <a:defRPr sz="1400">
                <a:latin typeface="Glegoo"/>
                <a:ea typeface="Glegoo"/>
                <a:cs typeface="Glegoo"/>
                <a:sym typeface="Glegoo"/>
              </a:defRPr>
            </a:lvl8pPr>
            <a:lvl9pPr lvl="8" algn="ctr" rtl="0">
              <a:spcBef>
                <a:spcPts val="0"/>
              </a:spcBef>
              <a:spcAft>
                <a:spcPts val="0"/>
              </a:spcAft>
              <a:buSzPts val="1400"/>
              <a:buFont typeface="Glegoo"/>
              <a:buNone/>
              <a:defRPr sz="1400">
                <a:latin typeface="Glegoo"/>
                <a:ea typeface="Glegoo"/>
                <a:cs typeface="Glegoo"/>
                <a:sym typeface="Glegoo"/>
              </a:defRPr>
            </a:lvl9pPr>
          </a:lstStyle>
          <a:p>
            <a:r>
              <a:t>xx%</a:t>
            </a:r>
          </a:p>
        </p:txBody>
      </p:sp>
      <p:sp>
        <p:nvSpPr>
          <p:cNvPr id="180" name="Google Shape;180;p32"/>
          <p:cNvSpPr txBox="1">
            <a:spLocks noGrp="1"/>
          </p:cNvSpPr>
          <p:nvPr>
            <p:ph type="title" idx="7" hasCustomPrompt="1"/>
          </p:nvPr>
        </p:nvSpPr>
        <p:spPr>
          <a:xfrm>
            <a:off x="3306300" y="3581457"/>
            <a:ext cx="912300" cy="4002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1600"/>
            </a:lvl1pPr>
            <a:lvl2pPr lvl="1" algn="ctr" rtl="0">
              <a:spcBef>
                <a:spcPts val="0"/>
              </a:spcBef>
              <a:spcAft>
                <a:spcPts val="0"/>
              </a:spcAft>
              <a:buSzPts val="1400"/>
              <a:buFont typeface="Glegoo"/>
              <a:buNone/>
              <a:defRPr sz="1400">
                <a:latin typeface="Glegoo"/>
                <a:ea typeface="Glegoo"/>
                <a:cs typeface="Glegoo"/>
                <a:sym typeface="Glegoo"/>
              </a:defRPr>
            </a:lvl2pPr>
            <a:lvl3pPr lvl="2" algn="ctr" rtl="0">
              <a:spcBef>
                <a:spcPts val="0"/>
              </a:spcBef>
              <a:spcAft>
                <a:spcPts val="0"/>
              </a:spcAft>
              <a:buSzPts val="1400"/>
              <a:buFont typeface="Glegoo"/>
              <a:buNone/>
              <a:defRPr sz="1400">
                <a:latin typeface="Glegoo"/>
                <a:ea typeface="Glegoo"/>
                <a:cs typeface="Glegoo"/>
                <a:sym typeface="Glegoo"/>
              </a:defRPr>
            </a:lvl3pPr>
            <a:lvl4pPr lvl="3" algn="ctr" rtl="0">
              <a:spcBef>
                <a:spcPts val="0"/>
              </a:spcBef>
              <a:spcAft>
                <a:spcPts val="0"/>
              </a:spcAft>
              <a:buSzPts val="1400"/>
              <a:buFont typeface="Glegoo"/>
              <a:buNone/>
              <a:defRPr sz="1400">
                <a:latin typeface="Glegoo"/>
                <a:ea typeface="Glegoo"/>
                <a:cs typeface="Glegoo"/>
                <a:sym typeface="Glegoo"/>
              </a:defRPr>
            </a:lvl4pPr>
            <a:lvl5pPr lvl="4" algn="ctr" rtl="0">
              <a:spcBef>
                <a:spcPts val="0"/>
              </a:spcBef>
              <a:spcAft>
                <a:spcPts val="0"/>
              </a:spcAft>
              <a:buSzPts val="1400"/>
              <a:buFont typeface="Glegoo"/>
              <a:buNone/>
              <a:defRPr sz="1400">
                <a:latin typeface="Glegoo"/>
                <a:ea typeface="Glegoo"/>
                <a:cs typeface="Glegoo"/>
                <a:sym typeface="Glegoo"/>
              </a:defRPr>
            </a:lvl5pPr>
            <a:lvl6pPr lvl="5" algn="ctr" rtl="0">
              <a:spcBef>
                <a:spcPts val="0"/>
              </a:spcBef>
              <a:spcAft>
                <a:spcPts val="0"/>
              </a:spcAft>
              <a:buSzPts val="1400"/>
              <a:buFont typeface="Glegoo"/>
              <a:buNone/>
              <a:defRPr sz="1400">
                <a:latin typeface="Glegoo"/>
                <a:ea typeface="Glegoo"/>
                <a:cs typeface="Glegoo"/>
                <a:sym typeface="Glegoo"/>
              </a:defRPr>
            </a:lvl6pPr>
            <a:lvl7pPr lvl="6" algn="ctr" rtl="0">
              <a:spcBef>
                <a:spcPts val="0"/>
              </a:spcBef>
              <a:spcAft>
                <a:spcPts val="0"/>
              </a:spcAft>
              <a:buSzPts val="1400"/>
              <a:buFont typeface="Glegoo"/>
              <a:buNone/>
              <a:defRPr sz="1400">
                <a:latin typeface="Glegoo"/>
                <a:ea typeface="Glegoo"/>
                <a:cs typeface="Glegoo"/>
                <a:sym typeface="Glegoo"/>
              </a:defRPr>
            </a:lvl7pPr>
            <a:lvl8pPr lvl="7" algn="ctr" rtl="0">
              <a:spcBef>
                <a:spcPts val="0"/>
              </a:spcBef>
              <a:spcAft>
                <a:spcPts val="0"/>
              </a:spcAft>
              <a:buSzPts val="1400"/>
              <a:buFont typeface="Glegoo"/>
              <a:buNone/>
              <a:defRPr sz="1400">
                <a:latin typeface="Glegoo"/>
                <a:ea typeface="Glegoo"/>
                <a:cs typeface="Glegoo"/>
                <a:sym typeface="Glegoo"/>
              </a:defRPr>
            </a:lvl8pPr>
            <a:lvl9pPr lvl="8" algn="ctr" rtl="0">
              <a:spcBef>
                <a:spcPts val="0"/>
              </a:spcBef>
              <a:spcAft>
                <a:spcPts val="0"/>
              </a:spcAft>
              <a:buSzPts val="1400"/>
              <a:buFont typeface="Glegoo"/>
              <a:buNone/>
              <a:defRPr sz="1400">
                <a:latin typeface="Glegoo"/>
                <a:ea typeface="Glegoo"/>
                <a:cs typeface="Glegoo"/>
                <a:sym typeface="Glegoo"/>
              </a:defRPr>
            </a:lvl9pPr>
          </a:lstStyle>
          <a:p>
            <a:r>
              <a:t>xx%</a:t>
            </a:r>
          </a:p>
        </p:txBody>
      </p:sp>
      <p:sp>
        <p:nvSpPr>
          <p:cNvPr id="181" name="Google Shape;181;p32"/>
          <p:cNvSpPr txBox="1">
            <a:spLocks noGrp="1"/>
          </p:cNvSpPr>
          <p:nvPr>
            <p:ph type="title" idx="8" hasCustomPrompt="1"/>
          </p:nvPr>
        </p:nvSpPr>
        <p:spPr>
          <a:xfrm>
            <a:off x="4925400" y="3581457"/>
            <a:ext cx="912300" cy="4002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1600"/>
            </a:lvl1pPr>
            <a:lvl2pPr lvl="1" algn="ctr" rtl="0">
              <a:spcBef>
                <a:spcPts val="0"/>
              </a:spcBef>
              <a:spcAft>
                <a:spcPts val="0"/>
              </a:spcAft>
              <a:buSzPts val="1400"/>
              <a:buFont typeface="Glegoo"/>
              <a:buNone/>
              <a:defRPr sz="1400">
                <a:latin typeface="Glegoo"/>
                <a:ea typeface="Glegoo"/>
                <a:cs typeface="Glegoo"/>
                <a:sym typeface="Glegoo"/>
              </a:defRPr>
            </a:lvl2pPr>
            <a:lvl3pPr lvl="2" algn="ctr" rtl="0">
              <a:spcBef>
                <a:spcPts val="0"/>
              </a:spcBef>
              <a:spcAft>
                <a:spcPts val="0"/>
              </a:spcAft>
              <a:buSzPts val="1400"/>
              <a:buFont typeface="Glegoo"/>
              <a:buNone/>
              <a:defRPr sz="1400">
                <a:latin typeface="Glegoo"/>
                <a:ea typeface="Glegoo"/>
                <a:cs typeface="Glegoo"/>
                <a:sym typeface="Glegoo"/>
              </a:defRPr>
            </a:lvl3pPr>
            <a:lvl4pPr lvl="3" algn="ctr" rtl="0">
              <a:spcBef>
                <a:spcPts val="0"/>
              </a:spcBef>
              <a:spcAft>
                <a:spcPts val="0"/>
              </a:spcAft>
              <a:buSzPts val="1400"/>
              <a:buFont typeface="Glegoo"/>
              <a:buNone/>
              <a:defRPr sz="1400">
                <a:latin typeface="Glegoo"/>
                <a:ea typeface="Glegoo"/>
                <a:cs typeface="Glegoo"/>
                <a:sym typeface="Glegoo"/>
              </a:defRPr>
            </a:lvl4pPr>
            <a:lvl5pPr lvl="4" algn="ctr" rtl="0">
              <a:spcBef>
                <a:spcPts val="0"/>
              </a:spcBef>
              <a:spcAft>
                <a:spcPts val="0"/>
              </a:spcAft>
              <a:buSzPts val="1400"/>
              <a:buFont typeface="Glegoo"/>
              <a:buNone/>
              <a:defRPr sz="1400">
                <a:latin typeface="Glegoo"/>
                <a:ea typeface="Glegoo"/>
                <a:cs typeface="Glegoo"/>
                <a:sym typeface="Glegoo"/>
              </a:defRPr>
            </a:lvl5pPr>
            <a:lvl6pPr lvl="5" algn="ctr" rtl="0">
              <a:spcBef>
                <a:spcPts val="0"/>
              </a:spcBef>
              <a:spcAft>
                <a:spcPts val="0"/>
              </a:spcAft>
              <a:buSzPts val="1400"/>
              <a:buFont typeface="Glegoo"/>
              <a:buNone/>
              <a:defRPr sz="1400">
                <a:latin typeface="Glegoo"/>
                <a:ea typeface="Glegoo"/>
                <a:cs typeface="Glegoo"/>
                <a:sym typeface="Glegoo"/>
              </a:defRPr>
            </a:lvl6pPr>
            <a:lvl7pPr lvl="6" algn="ctr" rtl="0">
              <a:spcBef>
                <a:spcPts val="0"/>
              </a:spcBef>
              <a:spcAft>
                <a:spcPts val="0"/>
              </a:spcAft>
              <a:buSzPts val="1400"/>
              <a:buFont typeface="Glegoo"/>
              <a:buNone/>
              <a:defRPr sz="1400">
                <a:latin typeface="Glegoo"/>
                <a:ea typeface="Glegoo"/>
                <a:cs typeface="Glegoo"/>
                <a:sym typeface="Glegoo"/>
              </a:defRPr>
            </a:lvl7pPr>
            <a:lvl8pPr lvl="7" algn="ctr" rtl="0">
              <a:spcBef>
                <a:spcPts val="0"/>
              </a:spcBef>
              <a:spcAft>
                <a:spcPts val="0"/>
              </a:spcAft>
              <a:buSzPts val="1400"/>
              <a:buFont typeface="Glegoo"/>
              <a:buNone/>
              <a:defRPr sz="1400">
                <a:latin typeface="Glegoo"/>
                <a:ea typeface="Glegoo"/>
                <a:cs typeface="Glegoo"/>
                <a:sym typeface="Glegoo"/>
              </a:defRPr>
            </a:lvl8pPr>
            <a:lvl9pPr lvl="8" algn="ctr" rtl="0">
              <a:spcBef>
                <a:spcPts val="0"/>
              </a:spcBef>
              <a:spcAft>
                <a:spcPts val="0"/>
              </a:spcAft>
              <a:buSzPts val="1400"/>
              <a:buFont typeface="Glegoo"/>
              <a:buNone/>
              <a:defRPr sz="1400">
                <a:latin typeface="Glegoo"/>
                <a:ea typeface="Glegoo"/>
                <a:cs typeface="Glegoo"/>
                <a:sym typeface="Glegoo"/>
              </a:defRPr>
            </a:lvl9pPr>
          </a:lstStyle>
          <a:p>
            <a:r>
              <a:t>xx%</a:t>
            </a:r>
          </a:p>
        </p:txBody>
      </p:sp>
      <p:sp>
        <p:nvSpPr>
          <p:cNvPr id="182" name="Google Shape;182;p32"/>
          <p:cNvSpPr txBox="1">
            <a:spLocks noGrp="1"/>
          </p:cNvSpPr>
          <p:nvPr>
            <p:ph type="title" idx="9"/>
          </p:nvPr>
        </p:nvSpPr>
        <p:spPr>
          <a:xfrm>
            <a:off x="942300" y="2255450"/>
            <a:ext cx="2178900" cy="246300"/>
          </a:xfrm>
          <a:prstGeom prst="rect">
            <a:avLst/>
          </a:prstGeom>
        </p:spPr>
        <p:txBody>
          <a:bodyPr spcFirstLastPara="1" wrap="square" lIns="91425" tIns="91425" rIns="91425" bIns="91425" anchor="ctr" anchorCtr="0">
            <a:normAutofit/>
          </a:bodyPr>
          <a:lstStyle>
            <a:lvl1pPr lvl="0">
              <a:spcBef>
                <a:spcPts val="0"/>
              </a:spcBef>
              <a:spcAft>
                <a:spcPts val="0"/>
              </a:spcAft>
              <a:buSzPts val="2000"/>
              <a:buNone/>
              <a:defRPr sz="2000"/>
            </a:lvl1pPr>
            <a:lvl2pPr lvl="1">
              <a:spcBef>
                <a:spcPts val="0"/>
              </a:spcBef>
              <a:spcAft>
                <a:spcPts val="0"/>
              </a:spcAft>
              <a:buSzPts val="2800"/>
              <a:buNone/>
              <a:defRPr>
                <a:latin typeface="Arial"/>
                <a:ea typeface="Arial"/>
                <a:cs typeface="Arial"/>
                <a:sym typeface="Arial"/>
              </a:defRPr>
            </a:lvl2pPr>
            <a:lvl3pPr lvl="2">
              <a:spcBef>
                <a:spcPts val="0"/>
              </a:spcBef>
              <a:spcAft>
                <a:spcPts val="0"/>
              </a:spcAft>
              <a:buSzPts val="2800"/>
              <a:buNone/>
              <a:defRPr>
                <a:latin typeface="Arial"/>
                <a:ea typeface="Arial"/>
                <a:cs typeface="Arial"/>
                <a:sym typeface="Arial"/>
              </a:defRPr>
            </a:lvl3pPr>
            <a:lvl4pPr lvl="3">
              <a:spcBef>
                <a:spcPts val="0"/>
              </a:spcBef>
              <a:spcAft>
                <a:spcPts val="0"/>
              </a:spcAft>
              <a:buSzPts val="2800"/>
              <a:buNone/>
              <a:defRPr>
                <a:latin typeface="Arial"/>
                <a:ea typeface="Arial"/>
                <a:cs typeface="Arial"/>
                <a:sym typeface="Arial"/>
              </a:defRPr>
            </a:lvl4pPr>
            <a:lvl5pPr lvl="4">
              <a:spcBef>
                <a:spcPts val="0"/>
              </a:spcBef>
              <a:spcAft>
                <a:spcPts val="0"/>
              </a:spcAft>
              <a:buSzPts val="2800"/>
              <a:buNone/>
              <a:defRPr>
                <a:latin typeface="Arial"/>
                <a:ea typeface="Arial"/>
                <a:cs typeface="Arial"/>
                <a:sym typeface="Arial"/>
              </a:defRPr>
            </a:lvl5pPr>
            <a:lvl6pPr lvl="5">
              <a:spcBef>
                <a:spcPts val="0"/>
              </a:spcBef>
              <a:spcAft>
                <a:spcPts val="0"/>
              </a:spcAft>
              <a:buSzPts val="2800"/>
              <a:buNone/>
              <a:defRPr>
                <a:latin typeface="Arial"/>
                <a:ea typeface="Arial"/>
                <a:cs typeface="Arial"/>
                <a:sym typeface="Arial"/>
              </a:defRPr>
            </a:lvl6pPr>
            <a:lvl7pPr lvl="6">
              <a:spcBef>
                <a:spcPts val="0"/>
              </a:spcBef>
              <a:spcAft>
                <a:spcPts val="0"/>
              </a:spcAft>
              <a:buSzPts val="2800"/>
              <a:buNone/>
              <a:defRPr>
                <a:latin typeface="Arial"/>
                <a:ea typeface="Arial"/>
                <a:cs typeface="Arial"/>
                <a:sym typeface="Arial"/>
              </a:defRPr>
            </a:lvl7pPr>
            <a:lvl8pPr lvl="7">
              <a:spcBef>
                <a:spcPts val="0"/>
              </a:spcBef>
              <a:spcAft>
                <a:spcPts val="0"/>
              </a:spcAft>
              <a:buSzPts val="2800"/>
              <a:buNone/>
              <a:defRPr>
                <a:latin typeface="Arial"/>
                <a:ea typeface="Arial"/>
                <a:cs typeface="Arial"/>
                <a:sym typeface="Arial"/>
              </a:defRPr>
            </a:lvl8pPr>
            <a:lvl9pPr lvl="8">
              <a:spcBef>
                <a:spcPts val="0"/>
              </a:spcBef>
              <a:spcAft>
                <a:spcPts val="0"/>
              </a:spcAft>
              <a:buSzPts val="2800"/>
              <a:buNone/>
              <a:defRPr>
                <a:latin typeface="Arial"/>
                <a:ea typeface="Arial"/>
                <a:cs typeface="Arial"/>
                <a:sym typeface="Arial"/>
              </a:defRPr>
            </a:lvl9pPr>
          </a:lstStyle>
          <a:p>
            <a:endParaRPr/>
          </a:p>
        </p:txBody>
      </p:sp>
      <p:sp>
        <p:nvSpPr>
          <p:cNvPr id="183" name="Google Shape;183;p32"/>
          <p:cNvSpPr txBox="1">
            <a:spLocks noGrp="1"/>
          </p:cNvSpPr>
          <p:nvPr>
            <p:ph type="title" idx="13"/>
          </p:nvPr>
        </p:nvSpPr>
        <p:spPr>
          <a:xfrm>
            <a:off x="6047450" y="2255450"/>
            <a:ext cx="2160600" cy="2463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000"/>
              <a:buNone/>
              <a:defRPr sz="2000"/>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a:endParaRPr/>
          </a:p>
        </p:txBody>
      </p:sp>
      <p:sp>
        <p:nvSpPr>
          <p:cNvPr id="184" name="Google Shape;184;p32"/>
          <p:cNvSpPr txBox="1">
            <a:spLocks noGrp="1"/>
          </p:cNvSpPr>
          <p:nvPr>
            <p:ph type="title" idx="14"/>
          </p:nvPr>
        </p:nvSpPr>
        <p:spPr>
          <a:xfrm>
            <a:off x="942300" y="4016525"/>
            <a:ext cx="2178900" cy="2463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000"/>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a:endParaRPr/>
          </a:p>
        </p:txBody>
      </p:sp>
      <p:sp>
        <p:nvSpPr>
          <p:cNvPr id="185" name="Google Shape;185;p32"/>
          <p:cNvSpPr txBox="1">
            <a:spLocks noGrp="1"/>
          </p:cNvSpPr>
          <p:nvPr>
            <p:ph type="title" idx="15"/>
          </p:nvPr>
        </p:nvSpPr>
        <p:spPr>
          <a:xfrm>
            <a:off x="6047450" y="4016525"/>
            <a:ext cx="2160600" cy="2463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000"/>
              <a:buNone/>
              <a:defRPr sz="2000"/>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four columns 1">
  <p:cSld name="CUSTOM_1_1_1_1_1_1_1_1_1_1_1_1_1_1_1_1">
    <p:bg>
      <p:bgPr>
        <a:solidFill>
          <a:schemeClr val="accent6"/>
        </a:solidFill>
        <a:effectLst/>
      </p:bgPr>
    </p:bg>
    <p:spTree>
      <p:nvGrpSpPr>
        <p:cNvPr id="1" name="Shape 186"/>
        <p:cNvGrpSpPr/>
        <p:nvPr/>
      </p:nvGrpSpPr>
      <p:grpSpPr>
        <a:xfrm>
          <a:off x="0" y="0"/>
          <a:ext cx="0" cy="0"/>
          <a:chOff x="0" y="0"/>
          <a:chExt cx="0" cy="0"/>
        </a:xfrm>
      </p:grpSpPr>
      <p:sp>
        <p:nvSpPr>
          <p:cNvPr id="187" name="Google Shape;187;p33"/>
          <p:cNvSpPr txBox="1">
            <a:spLocks noGrp="1"/>
          </p:cNvSpPr>
          <p:nvPr>
            <p:ph type="title"/>
          </p:nvPr>
        </p:nvSpPr>
        <p:spPr>
          <a:xfrm>
            <a:off x="720000" y="445025"/>
            <a:ext cx="47424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8" name="Google Shape;188;p33"/>
          <p:cNvSpPr txBox="1">
            <a:spLocks noGrp="1"/>
          </p:cNvSpPr>
          <p:nvPr>
            <p:ph type="subTitle" idx="1"/>
          </p:nvPr>
        </p:nvSpPr>
        <p:spPr>
          <a:xfrm>
            <a:off x="1943950" y="2107259"/>
            <a:ext cx="2188200" cy="479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400">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89" name="Google Shape;189;p33"/>
          <p:cNvSpPr txBox="1">
            <a:spLocks noGrp="1"/>
          </p:cNvSpPr>
          <p:nvPr>
            <p:ph type="subTitle" idx="2"/>
          </p:nvPr>
        </p:nvSpPr>
        <p:spPr>
          <a:xfrm>
            <a:off x="1943950" y="3203366"/>
            <a:ext cx="2188200" cy="479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400">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90" name="Google Shape;190;p33"/>
          <p:cNvSpPr txBox="1">
            <a:spLocks noGrp="1"/>
          </p:cNvSpPr>
          <p:nvPr>
            <p:ph type="subTitle" idx="3"/>
          </p:nvPr>
        </p:nvSpPr>
        <p:spPr>
          <a:xfrm>
            <a:off x="5887253" y="2107259"/>
            <a:ext cx="2188200" cy="479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400">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91" name="Google Shape;191;p33"/>
          <p:cNvSpPr txBox="1">
            <a:spLocks noGrp="1"/>
          </p:cNvSpPr>
          <p:nvPr>
            <p:ph type="subTitle" idx="4"/>
          </p:nvPr>
        </p:nvSpPr>
        <p:spPr>
          <a:xfrm>
            <a:off x="5887247" y="3203366"/>
            <a:ext cx="2188200" cy="479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400">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92" name="Google Shape;192;p33"/>
          <p:cNvSpPr txBox="1">
            <a:spLocks noGrp="1"/>
          </p:cNvSpPr>
          <p:nvPr>
            <p:ph type="title" idx="5"/>
          </p:nvPr>
        </p:nvSpPr>
        <p:spPr>
          <a:xfrm>
            <a:off x="1943950" y="1711550"/>
            <a:ext cx="2188200" cy="3882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3" name="Google Shape;193;p33"/>
          <p:cNvSpPr txBox="1">
            <a:spLocks noGrp="1"/>
          </p:cNvSpPr>
          <p:nvPr>
            <p:ph type="title" idx="6"/>
          </p:nvPr>
        </p:nvSpPr>
        <p:spPr>
          <a:xfrm>
            <a:off x="1943950" y="2803463"/>
            <a:ext cx="2188200" cy="3882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4" name="Google Shape;194;p33"/>
          <p:cNvSpPr txBox="1">
            <a:spLocks noGrp="1"/>
          </p:cNvSpPr>
          <p:nvPr>
            <p:ph type="title" idx="7"/>
          </p:nvPr>
        </p:nvSpPr>
        <p:spPr>
          <a:xfrm>
            <a:off x="5887250" y="1711550"/>
            <a:ext cx="2188200" cy="3882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5" name="Google Shape;195;p33"/>
          <p:cNvSpPr txBox="1">
            <a:spLocks noGrp="1"/>
          </p:cNvSpPr>
          <p:nvPr>
            <p:ph type="title" idx="8"/>
          </p:nvPr>
        </p:nvSpPr>
        <p:spPr>
          <a:xfrm>
            <a:off x="5887250" y="2803463"/>
            <a:ext cx="2188200" cy="3882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6" name="Google Shape;196;p33"/>
          <p:cNvSpPr/>
          <p:nvPr/>
        </p:nvSpPr>
        <p:spPr>
          <a:xfrm>
            <a:off x="8410725" y="3179350"/>
            <a:ext cx="736200" cy="19536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3"/>
          <p:cNvSpPr/>
          <p:nvPr/>
        </p:nvSpPr>
        <p:spPr>
          <a:xfrm rot="5400000">
            <a:off x="1448423" y="2972100"/>
            <a:ext cx="723600" cy="3620400"/>
          </a:xfrm>
          <a:prstGeom prst="round2SameRect">
            <a:avLst>
              <a:gd name="adj1" fmla="val 50000"/>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3"/>
          <p:cNvSpPr/>
          <p:nvPr/>
        </p:nvSpPr>
        <p:spPr>
          <a:xfrm rot="-5400000">
            <a:off x="8028000" y="152675"/>
            <a:ext cx="1106400" cy="1163100"/>
          </a:xfrm>
          <a:prstGeom prst="round2Same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3"/>
          <p:cNvSpPr/>
          <p:nvPr/>
        </p:nvSpPr>
        <p:spPr>
          <a:xfrm>
            <a:off x="5117687" y="364725"/>
            <a:ext cx="723000" cy="723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six columns">
  <p:cSld name="CUSTOM_2_1">
    <p:bg>
      <p:bgPr>
        <a:solidFill>
          <a:schemeClr val="accent6"/>
        </a:solidFill>
        <a:effectLst/>
      </p:bgPr>
    </p:bg>
    <p:spTree>
      <p:nvGrpSpPr>
        <p:cNvPr id="1" name="Shape 200"/>
        <p:cNvGrpSpPr/>
        <p:nvPr/>
      </p:nvGrpSpPr>
      <p:grpSpPr>
        <a:xfrm>
          <a:off x="0" y="0"/>
          <a:ext cx="0" cy="0"/>
          <a:chOff x="0" y="0"/>
          <a:chExt cx="0" cy="0"/>
        </a:xfrm>
      </p:grpSpPr>
      <p:sp>
        <p:nvSpPr>
          <p:cNvPr id="201" name="Google Shape;201;p34"/>
          <p:cNvSpPr/>
          <p:nvPr/>
        </p:nvSpPr>
        <p:spPr>
          <a:xfrm>
            <a:off x="6066550" y="364625"/>
            <a:ext cx="739200" cy="739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3" name="Google Shape;203;p34"/>
          <p:cNvSpPr txBox="1">
            <a:spLocks noGrp="1"/>
          </p:cNvSpPr>
          <p:nvPr>
            <p:ph type="subTitle" idx="1"/>
          </p:nvPr>
        </p:nvSpPr>
        <p:spPr>
          <a:xfrm>
            <a:off x="731626" y="2282925"/>
            <a:ext cx="2197800" cy="4863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400">
                <a:latin typeface="Glegoo"/>
                <a:ea typeface="Glegoo"/>
                <a:cs typeface="Glegoo"/>
                <a:sym typeface="Glegoo"/>
              </a:defRPr>
            </a:lvl1pPr>
            <a:lvl2pPr lvl="1" rtl="0">
              <a:spcBef>
                <a:spcPts val="0"/>
              </a:spcBef>
              <a:spcAft>
                <a:spcPts val="0"/>
              </a:spcAft>
              <a:buClr>
                <a:srgbClr val="05192A"/>
              </a:buClr>
              <a:buSzPts val="1400"/>
              <a:buNone/>
              <a:defRPr>
                <a:solidFill>
                  <a:srgbClr val="05192A"/>
                </a:solidFill>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None/>
              <a:defRPr>
                <a:solidFill>
                  <a:srgbClr val="05192A"/>
                </a:solidFill>
              </a:defRPr>
            </a:lvl4pPr>
            <a:lvl5pPr lvl="4" rtl="0">
              <a:spcBef>
                <a:spcPts val="0"/>
              </a:spcBef>
              <a:spcAft>
                <a:spcPts val="0"/>
              </a:spcAft>
              <a:buClr>
                <a:srgbClr val="05192A"/>
              </a:buClr>
              <a:buSzPts val="1400"/>
              <a:buNone/>
              <a:defRPr>
                <a:solidFill>
                  <a:srgbClr val="05192A"/>
                </a:solidFill>
              </a:defRPr>
            </a:lvl5pPr>
            <a:lvl6pPr lvl="5" rtl="0">
              <a:spcBef>
                <a:spcPts val="0"/>
              </a:spcBef>
              <a:spcAft>
                <a:spcPts val="0"/>
              </a:spcAft>
              <a:buClr>
                <a:srgbClr val="05192A"/>
              </a:buClr>
              <a:buSzPts val="1400"/>
              <a:buNone/>
              <a:defRPr>
                <a:solidFill>
                  <a:srgbClr val="05192A"/>
                </a:solidFill>
              </a:defRPr>
            </a:lvl6pPr>
            <a:lvl7pPr lvl="6" rtl="0">
              <a:spcBef>
                <a:spcPts val="0"/>
              </a:spcBef>
              <a:spcAft>
                <a:spcPts val="0"/>
              </a:spcAft>
              <a:buClr>
                <a:srgbClr val="05192A"/>
              </a:buClr>
              <a:buSzPts val="1400"/>
              <a:buNone/>
              <a:defRPr>
                <a:solidFill>
                  <a:srgbClr val="05192A"/>
                </a:solidFill>
              </a:defRPr>
            </a:lvl7pPr>
            <a:lvl8pPr lvl="7" rtl="0">
              <a:spcBef>
                <a:spcPts val="0"/>
              </a:spcBef>
              <a:spcAft>
                <a:spcPts val="0"/>
              </a:spcAft>
              <a:buClr>
                <a:srgbClr val="05192A"/>
              </a:buClr>
              <a:buSzPts val="1400"/>
              <a:buNone/>
              <a:defRPr>
                <a:solidFill>
                  <a:srgbClr val="05192A"/>
                </a:solidFill>
              </a:defRPr>
            </a:lvl8pPr>
            <a:lvl9pPr lvl="8" rtl="0">
              <a:spcBef>
                <a:spcPts val="0"/>
              </a:spcBef>
              <a:spcAft>
                <a:spcPts val="0"/>
              </a:spcAft>
              <a:buClr>
                <a:srgbClr val="05192A"/>
              </a:buClr>
              <a:buSzPts val="1400"/>
              <a:buNone/>
              <a:defRPr>
                <a:solidFill>
                  <a:srgbClr val="05192A"/>
                </a:solidFill>
              </a:defRPr>
            </a:lvl9pPr>
          </a:lstStyle>
          <a:p>
            <a:endParaRPr/>
          </a:p>
        </p:txBody>
      </p:sp>
      <p:sp>
        <p:nvSpPr>
          <p:cNvPr id="204" name="Google Shape;204;p34"/>
          <p:cNvSpPr txBox="1">
            <a:spLocks noGrp="1"/>
          </p:cNvSpPr>
          <p:nvPr>
            <p:ph type="subTitle" idx="2"/>
          </p:nvPr>
        </p:nvSpPr>
        <p:spPr>
          <a:xfrm>
            <a:off x="731587" y="3743950"/>
            <a:ext cx="2197800" cy="4863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400">
                <a:latin typeface="Glegoo"/>
                <a:ea typeface="Glegoo"/>
                <a:cs typeface="Glegoo"/>
                <a:sym typeface="Glegoo"/>
              </a:defRPr>
            </a:lvl1pPr>
            <a:lvl2pPr lvl="1" rtl="0">
              <a:spcBef>
                <a:spcPts val="0"/>
              </a:spcBef>
              <a:spcAft>
                <a:spcPts val="0"/>
              </a:spcAft>
              <a:buClr>
                <a:srgbClr val="05192A"/>
              </a:buClr>
              <a:buSzPts val="1400"/>
              <a:buNone/>
              <a:defRPr>
                <a:solidFill>
                  <a:srgbClr val="05192A"/>
                </a:solidFill>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None/>
              <a:defRPr>
                <a:solidFill>
                  <a:srgbClr val="05192A"/>
                </a:solidFill>
              </a:defRPr>
            </a:lvl4pPr>
            <a:lvl5pPr lvl="4" rtl="0">
              <a:spcBef>
                <a:spcPts val="0"/>
              </a:spcBef>
              <a:spcAft>
                <a:spcPts val="0"/>
              </a:spcAft>
              <a:buClr>
                <a:srgbClr val="05192A"/>
              </a:buClr>
              <a:buSzPts val="1400"/>
              <a:buNone/>
              <a:defRPr>
                <a:solidFill>
                  <a:srgbClr val="05192A"/>
                </a:solidFill>
              </a:defRPr>
            </a:lvl5pPr>
            <a:lvl6pPr lvl="5" rtl="0">
              <a:spcBef>
                <a:spcPts val="0"/>
              </a:spcBef>
              <a:spcAft>
                <a:spcPts val="0"/>
              </a:spcAft>
              <a:buClr>
                <a:srgbClr val="05192A"/>
              </a:buClr>
              <a:buSzPts val="1400"/>
              <a:buNone/>
              <a:defRPr>
                <a:solidFill>
                  <a:srgbClr val="05192A"/>
                </a:solidFill>
              </a:defRPr>
            </a:lvl6pPr>
            <a:lvl7pPr lvl="6" rtl="0">
              <a:spcBef>
                <a:spcPts val="0"/>
              </a:spcBef>
              <a:spcAft>
                <a:spcPts val="0"/>
              </a:spcAft>
              <a:buClr>
                <a:srgbClr val="05192A"/>
              </a:buClr>
              <a:buSzPts val="1400"/>
              <a:buNone/>
              <a:defRPr>
                <a:solidFill>
                  <a:srgbClr val="05192A"/>
                </a:solidFill>
              </a:defRPr>
            </a:lvl7pPr>
            <a:lvl8pPr lvl="7" rtl="0">
              <a:spcBef>
                <a:spcPts val="0"/>
              </a:spcBef>
              <a:spcAft>
                <a:spcPts val="0"/>
              </a:spcAft>
              <a:buClr>
                <a:srgbClr val="05192A"/>
              </a:buClr>
              <a:buSzPts val="1400"/>
              <a:buNone/>
              <a:defRPr>
                <a:solidFill>
                  <a:srgbClr val="05192A"/>
                </a:solidFill>
              </a:defRPr>
            </a:lvl8pPr>
            <a:lvl9pPr lvl="8" rtl="0">
              <a:spcBef>
                <a:spcPts val="0"/>
              </a:spcBef>
              <a:spcAft>
                <a:spcPts val="0"/>
              </a:spcAft>
              <a:buClr>
                <a:srgbClr val="05192A"/>
              </a:buClr>
              <a:buSzPts val="1400"/>
              <a:buNone/>
              <a:defRPr>
                <a:solidFill>
                  <a:srgbClr val="05192A"/>
                </a:solidFill>
              </a:defRPr>
            </a:lvl9pPr>
          </a:lstStyle>
          <a:p>
            <a:endParaRPr/>
          </a:p>
        </p:txBody>
      </p:sp>
      <p:sp>
        <p:nvSpPr>
          <p:cNvPr id="205" name="Google Shape;205;p34"/>
          <p:cNvSpPr txBox="1">
            <a:spLocks noGrp="1"/>
          </p:cNvSpPr>
          <p:nvPr>
            <p:ph type="subTitle" idx="3"/>
          </p:nvPr>
        </p:nvSpPr>
        <p:spPr>
          <a:xfrm>
            <a:off x="3473087" y="2282925"/>
            <a:ext cx="2197800" cy="4863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400">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06" name="Google Shape;206;p34"/>
          <p:cNvSpPr txBox="1">
            <a:spLocks noGrp="1"/>
          </p:cNvSpPr>
          <p:nvPr>
            <p:ph type="subTitle" idx="4"/>
          </p:nvPr>
        </p:nvSpPr>
        <p:spPr>
          <a:xfrm>
            <a:off x="3473263" y="3743950"/>
            <a:ext cx="2197800" cy="4863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400">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07" name="Google Shape;207;p34"/>
          <p:cNvSpPr txBox="1">
            <a:spLocks noGrp="1"/>
          </p:cNvSpPr>
          <p:nvPr>
            <p:ph type="subTitle" idx="5"/>
          </p:nvPr>
        </p:nvSpPr>
        <p:spPr>
          <a:xfrm>
            <a:off x="6214762" y="2282925"/>
            <a:ext cx="2197800" cy="4863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400">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08" name="Google Shape;208;p34"/>
          <p:cNvSpPr txBox="1">
            <a:spLocks noGrp="1"/>
          </p:cNvSpPr>
          <p:nvPr>
            <p:ph type="subTitle" idx="6"/>
          </p:nvPr>
        </p:nvSpPr>
        <p:spPr>
          <a:xfrm>
            <a:off x="6214937" y="3743950"/>
            <a:ext cx="2197800" cy="4863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400">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header 1">
  <p:cSld name="CUSTOM_3">
    <p:bg>
      <p:bgPr>
        <a:solidFill>
          <a:schemeClr val="accent1"/>
        </a:solidFill>
        <a:effectLst/>
      </p:bgPr>
    </p:bg>
    <p:spTree>
      <p:nvGrpSpPr>
        <p:cNvPr id="1" name="Shape 209"/>
        <p:cNvGrpSpPr/>
        <p:nvPr/>
      </p:nvGrpSpPr>
      <p:grpSpPr>
        <a:xfrm>
          <a:off x="0" y="0"/>
          <a:ext cx="0" cy="0"/>
          <a:chOff x="0" y="0"/>
          <a:chExt cx="0" cy="0"/>
        </a:xfrm>
      </p:grpSpPr>
      <p:sp>
        <p:nvSpPr>
          <p:cNvPr id="210" name="Google Shape;210;p35"/>
          <p:cNvSpPr txBox="1">
            <a:spLocks noGrp="1"/>
          </p:cNvSpPr>
          <p:nvPr>
            <p:ph type="title"/>
          </p:nvPr>
        </p:nvSpPr>
        <p:spPr>
          <a:xfrm>
            <a:off x="705175" y="2169725"/>
            <a:ext cx="4722300" cy="961200"/>
          </a:xfrm>
          <a:prstGeom prst="rect">
            <a:avLst/>
          </a:prstGeom>
        </p:spPr>
        <p:txBody>
          <a:bodyPr spcFirstLastPara="1" wrap="square" lIns="91425" tIns="91425" rIns="91425" bIns="91425" anchor="t" anchorCtr="0">
            <a:normAutofit/>
          </a:bodyPr>
          <a:lstStyle>
            <a:lvl1pPr lvl="0" rtl="0">
              <a:spcBef>
                <a:spcPts val="0"/>
              </a:spcBef>
              <a:spcAft>
                <a:spcPts val="0"/>
              </a:spcAft>
              <a:buSzPts val="3600"/>
              <a:buFont typeface="Poppins"/>
              <a:buNone/>
              <a:defRPr sz="6000" b="0">
                <a:latin typeface="Poppins"/>
                <a:ea typeface="Poppins"/>
                <a:cs typeface="Poppins"/>
                <a:sym typeface="Poppi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11" name="Google Shape;211;p35"/>
          <p:cNvSpPr txBox="1">
            <a:spLocks noGrp="1"/>
          </p:cNvSpPr>
          <p:nvPr>
            <p:ph type="title" idx="2" hasCustomPrompt="1"/>
          </p:nvPr>
        </p:nvSpPr>
        <p:spPr>
          <a:xfrm>
            <a:off x="894321" y="1005875"/>
            <a:ext cx="955200" cy="8418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12" name="Google Shape;212;p35"/>
          <p:cNvSpPr txBox="1">
            <a:spLocks noGrp="1"/>
          </p:cNvSpPr>
          <p:nvPr>
            <p:ph type="subTitle" idx="1"/>
          </p:nvPr>
        </p:nvSpPr>
        <p:spPr>
          <a:xfrm>
            <a:off x="705175" y="3514075"/>
            <a:ext cx="4722300" cy="713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1600">
                <a:latin typeface="Glegoo"/>
                <a:ea typeface="Glegoo"/>
                <a:cs typeface="Glegoo"/>
                <a:sym typeface="Glegoo"/>
              </a:defRPr>
            </a:lvl1pPr>
            <a:lvl2pPr lvl="1" algn="ctr" rtl="0">
              <a:lnSpc>
                <a:spcPct val="100000"/>
              </a:lnSpc>
              <a:spcBef>
                <a:spcPts val="0"/>
              </a:spcBef>
              <a:spcAft>
                <a:spcPts val="0"/>
              </a:spcAft>
              <a:buClr>
                <a:srgbClr val="05192A"/>
              </a:buClr>
              <a:buSzPts val="1400"/>
              <a:buNone/>
              <a:defRPr>
                <a:solidFill>
                  <a:srgbClr val="05192A"/>
                </a:solidFill>
              </a:defRPr>
            </a:lvl2pPr>
            <a:lvl3pPr lvl="2" algn="ctr" rtl="0">
              <a:lnSpc>
                <a:spcPct val="100000"/>
              </a:lnSpc>
              <a:spcBef>
                <a:spcPts val="0"/>
              </a:spcBef>
              <a:spcAft>
                <a:spcPts val="0"/>
              </a:spcAft>
              <a:buClr>
                <a:srgbClr val="05192A"/>
              </a:buClr>
              <a:buSzPts val="1400"/>
              <a:buNone/>
              <a:defRPr>
                <a:solidFill>
                  <a:srgbClr val="05192A"/>
                </a:solidFill>
              </a:defRPr>
            </a:lvl3pPr>
            <a:lvl4pPr lvl="3" algn="ctr" rtl="0">
              <a:lnSpc>
                <a:spcPct val="100000"/>
              </a:lnSpc>
              <a:spcBef>
                <a:spcPts val="0"/>
              </a:spcBef>
              <a:spcAft>
                <a:spcPts val="0"/>
              </a:spcAft>
              <a:buClr>
                <a:srgbClr val="05192A"/>
              </a:buClr>
              <a:buSzPts val="1400"/>
              <a:buNone/>
              <a:defRPr>
                <a:solidFill>
                  <a:srgbClr val="05192A"/>
                </a:solidFill>
              </a:defRPr>
            </a:lvl4pPr>
            <a:lvl5pPr lvl="4" algn="ctr" rtl="0">
              <a:lnSpc>
                <a:spcPct val="100000"/>
              </a:lnSpc>
              <a:spcBef>
                <a:spcPts val="0"/>
              </a:spcBef>
              <a:spcAft>
                <a:spcPts val="0"/>
              </a:spcAft>
              <a:buClr>
                <a:srgbClr val="05192A"/>
              </a:buClr>
              <a:buSzPts val="1400"/>
              <a:buNone/>
              <a:defRPr>
                <a:solidFill>
                  <a:srgbClr val="05192A"/>
                </a:solidFill>
              </a:defRPr>
            </a:lvl5pPr>
            <a:lvl6pPr lvl="5" algn="ctr" rtl="0">
              <a:lnSpc>
                <a:spcPct val="100000"/>
              </a:lnSpc>
              <a:spcBef>
                <a:spcPts val="0"/>
              </a:spcBef>
              <a:spcAft>
                <a:spcPts val="0"/>
              </a:spcAft>
              <a:buClr>
                <a:srgbClr val="05192A"/>
              </a:buClr>
              <a:buSzPts val="1400"/>
              <a:buNone/>
              <a:defRPr>
                <a:solidFill>
                  <a:srgbClr val="05192A"/>
                </a:solidFill>
              </a:defRPr>
            </a:lvl6pPr>
            <a:lvl7pPr lvl="6" algn="ctr" rtl="0">
              <a:lnSpc>
                <a:spcPct val="100000"/>
              </a:lnSpc>
              <a:spcBef>
                <a:spcPts val="0"/>
              </a:spcBef>
              <a:spcAft>
                <a:spcPts val="0"/>
              </a:spcAft>
              <a:buClr>
                <a:srgbClr val="05192A"/>
              </a:buClr>
              <a:buSzPts val="1400"/>
              <a:buNone/>
              <a:defRPr>
                <a:solidFill>
                  <a:srgbClr val="05192A"/>
                </a:solidFill>
              </a:defRPr>
            </a:lvl7pPr>
            <a:lvl8pPr lvl="7" algn="ctr" rtl="0">
              <a:lnSpc>
                <a:spcPct val="100000"/>
              </a:lnSpc>
              <a:spcBef>
                <a:spcPts val="0"/>
              </a:spcBef>
              <a:spcAft>
                <a:spcPts val="0"/>
              </a:spcAft>
              <a:buClr>
                <a:srgbClr val="05192A"/>
              </a:buClr>
              <a:buSzPts val="1400"/>
              <a:buNone/>
              <a:defRPr>
                <a:solidFill>
                  <a:srgbClr val="05192A"/>
                </a:solidFill>
              </a:defRPr>
            </a:lvl8pPr>
            <a:lvl9pPr lvl="8" algn="ctr" rtl="0">
              <a:lnSpc>
                <a:spcPct val="100000"/>
              </a:lnSpc>
              <a:spcBef>
                <a:spcPts val="0"/>
              </a:spcBef>
              <a:spcAft>
                <a:spcPts val="0"/>
              </a:spcAft>
              <a:buClr>
                <a:srgbClr val="05192A"/>
              </a:buClr>
              <a:buSzPts val="1400"/>
              <a:buNone/>
              <a:defRPr>
                <a:solidFill>
                  <a:srgbClr val="05192A"/>
                </a:solidFill>
              </a:defRPr>
            </a:lvl9pPr>
          </a:lstStyle>
          <a:p>
            <a:endParaRPr/>
          </a:p>
        </p:txBody>
      </p:sp>
      <p:sp>
        <p:nvSpPr>
          <p:cNvPr id="213" name="Google Shape;213;p35"/>
          <p:cNvSpPr/>
          <p:nvPr/>
        </p:nvSpPr>
        <p:spPr>
          <a:xfrm rot="-5400000">
            <a:off x="5301900" y="-1754875"/>
            <a:ext cx="1320900" cy="6363300"/>
          </a:xfrm>
          <a:prstGeom prst="round2SameRect">
            <a:avLst>
              <a:gd name="adj1" fmla="val 50000"/>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5"/>
          <p:cNvSpPr/>
          <p:nvPr/>
        </p:nvSpPr>
        <p:spPr>
          <a:xfrm>
            <a:off x="6456450" y="2833900"/>
            <a:ext cx="1977300" cy="2309700"/>
          </a:xfrm>
          <a:prstGeom prst="round2SameRect">
            <a:avLst>
              <a:gd name="adj1" fmla="val 50000"/>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able of contents">
  <p:cSld name="CUSTOM_4">
    <p:bg>
      <p:bgPr>
        <a:solidFill>
          <a:schemeClr val="accent6"/>
        </a:solidFill>
        <a:effectLst/>
      </p:bgPr>
    </p:bg>
    <p:spTree>
      <p:nvGrpSpPr>
        <p:cNvPr id="1" name="Shape 215"/>
        <p:cNvGrpSpPr/>
        <p:nvPr/>
      </p:nvGrpSpPr>
      <p:grpSpPr>
        <a:xfrm>
          <a:off x="0" y="0"/>
          <a:ext cx="0" cy="0"/>
          <a:chOff x="0" y="0"/>
          <a:chExt cx="0" cy="0"/>
        </a:xfrm>
      </p:grpSpPr>
      <p:sp>
        <p:nvSpPr>
          <p:cNvPr id="216" name="Google Shape;216;p36"/>
          <p:cNvSpPr txBox="1">
            <a:spLocks noGrp="1"/>
          </p:cNvSpPr>
          <p:nvPr>
            <p:ph type="subTitle" idx="1"/>
          </p:nvPr>
        </p:nvSpPr>
        <p:spPr>
          <a:xfrm>
            <a:off x="1666613" y="2302315"/>
            <a:ext cx="2509800" cy="4353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400">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17" name="Google Shape;217;p36"/>
          <p:cNvSpPr txBox="1">
            <a:spLocks noGrp="1"/>
          </p:cNvSpPr>
          <p:nvPr>
            <p:ph type="subTitle" idx="2"/>
          </p:nvPr>
        </p:nvSpPr>
        <p:spPr>
          <a:xfrm>
            <a:off x="1666613" y="3911797"/>
            <a:ext cx="2509800" cy="4353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400">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18" name="Google Shape;218;p36"/>
          <p:cNvSpPr txBox="1">
            <a:spLocks noGrp="1"/>
          </p:cNvSpPr>
          <p:nvPr>
            <p:ph type="title"/>
          </p:nvPr>
        </p:nvSpPr>
        <p:spPr>
          <a:xfrm>
            <a:off x="710125" y="445025"/>
            <a:ext cx="47424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Font typeface="Poppins"/>
              <a:buNone/>
              <a:defRPr>
                <a:latin typeface="Poppins"/>
                <a:ea typeface="Poppins"/>
                <a:cs typeface="Poppins"/>
                <a:sym typeface="Poppins"/>
              </a:defRPr>
            </a:lvl2pPr>
            <a:lvl3pPr lvl="2" rtl="0">
              <a:spcBef>
                <a:spcPts val="0"/>
              </a:spcBef>
              <a:spcAft>
                <a:spcPts val="0"/>
              </a:spcAft>
              <a:buSzPts val="2800"/>
              <a:buFont typeface="Poppins"/>
              <a:buNone/>
              <a:defRPr>
                <a:latin typeface="Poppins"/>
                <a:ea typeface="Poppins"/>
                <a:cs typeface="Poppins"/>
                <a:sym typeface="Poppins"/>
              </a:defRPr>
            </a:lvl3pPr>
            <a:lvl4pPr lvl="3" rtl="0">
              <a:spcBef>
                <a:spcPts val="0"/>
              </a:spcBef>
              <a:spcAft>
                <a:spcPts val="0"/>
              </a:spcAft>
              <a:buSzPts val="2800"/>
              <a:buFont typeface="Poppins"/>
              <a:buNone/>
              <a:defRPr>
                <a:latin typeface="Poppins"/>
                <a:ea typeface="Poppins"/>
                <a:cs typeface="Poppins"/>
                <a:sym typeface="Poppins"/>
              </a:defRPr>
            </a:lvl4pPr>
            <a:lvl5pPr lvl="4" rtl="0">
              <a:spcBef>
                <a:spcPts val="0"/>
              </a:spcBef>
              <a:spcAft>
                <a:spcPts val="0"/>
              </a:spcAft>
              <a:buSzPts val="2800"/>
              <a:buFont typeface="Poppins"/>
              <a:buNone/>
              <a:defRPr>
                <a:latin typeface="Poppins"/>
                <a:ea typeface="Poppins"/>
                <a:cs typeface="Poppins"/>
                <a:sym typeface="Poppins"/>
              </a:defRPr>
            </a:lvl5pPr>
            <a:lvl6pPr lvl="5" rtl="0">
              <a:spcBef>
                <a:spcPts val="0"/>
              </a:spcBef>
              <a:spcAft>
                <a:spcPts val="0"/>
              </a:spcAft>
              <a:buSzPts val="2800"/>
              <a:buFont typeface="Poppins"/>
              <a:buNone/>
              <a:defRPr>
                <a:latin typeface="Poppins"/>
                <a:ea typeface="Poppins"/>
                <a:cs typeface="Poppins"/>
                <a:sym typeface="Poppins"/>
              </a:defRPr>
            </a:lvl6pPr>
            <a:lvl7pPr lvl="6" rtl="0">
              <a:spcBef>
                <a:spcPts val="0"/>
              </a:spcBef>
              <a:spcAft>
                <a:spcPts val="0"/>
              </a:spcAft>
              <a:buSzPts val="2800"/>
              <a:buFont typeface="Poppins"/>
              <a:buNone/>
              <a:defRPr>
                <a:latin typeface="Poppins"/>
                <a:ea typeface="Poppins"/>
                <a:cs typeface="Poppins"/>
                <a:sym typeface="Poppins"/>
              </a:defRPr>
            </a:lvl7pPr>
            <a:lvl8pPr lvl="7" rtl="0">
              <a:spcBef>
                <a:spcPts val="0"/>
              </a:spcBef>
              <a:spcAft>
                <a:spcPts val="0"/>
              </a:spcAft>
              <a:buSzPts val="2800"/>
              <a:buFont typeface="Poppins"/>
              <a:buNone/>
              <a:defRPr>
                <a:latin typeface="Poppins"/>
                <a:ea typeface="Poppins"/>
                <a:cs typeface="Poppins"/>
                <a:sym typeface="Poppins"/>
              </a:defRPr>
            </a:lvl8pPr>
            <a:lvl9pPr lvl="8" rtl="0">
              <a:spcBef>
                <a:spcPts val="0"/>
              </a:spcBef>
              <a:spcAft>
                <a:spcPts val="0"/>
              </a:spcAft>
              <a:buSzPts val="2800"/>
              <a:buFont typeface="Poppins"/>
              <a:buNone/>
              <a:defRPr>
                <a:latin typeface="Poppins"/>
                <a:ea typeface="Poppins"/>
                <a:cs typeface="Poppins"/>
                <a:sym typeface="Poppins"/>
              </a:defRPr>
            </a:lvl9pPr>
          </a:lstStyle>
          <a:p>
            <a:endParaRPr/>
          </a:p>
        </p:txBody>
      </p:sp>
      <p:sp>
        <p:nvSpPr>
          <p:cNvPr id="219" name="Google Shape;219;p36"/>
          <p:cNvSpPr txBox="1">
            <a:spLocks noGrp="1"/>
          </p:cNvSpPr>
          <p:nvPr>
            <p:ph type="title" idx="3"/>
          </p:nvPr>
        </p:nvSpPr>
        <p:spPr>
          <a:xfrm>
            <a:off x="1666613" y="1829175"/>
            <a:ext cx="2509800" cy="4737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000"/>
            </a:lvl1pPr>
            <a:lvl2pPr lvl="1" rtl="0">
              <a:spcBef>
                <a:spcPts val="0"/>
              </a:spcBef>
              <a:spcAft>
                <a:spcPts val="0"/>
              </a:spcAft>
              <a:buSzPts val="2400"/>
              <a:buFont typeface="Poppins"/>
              <a:buNone/>
              <a:defRPr sz="2400">
                <a:latin typeface="Poppins"/>
                <a:ea typeface="Poppins"/>
                <a:cs typeface="Poppins"/>
                <a:sym typeface="Poppins"/>
              </a:defRPr>
            </a:lvl2pPr>
            <a:lvl3pPr lvl="2" rtl="0">
              <a:spcBef>
                <a:spcPts val="0"/>
              </a:spcBef>
              <a:spcAft>
                <a:spcPts val="0"/>
              </a:spcAft>
              <a:buSzPts val="2400"/>
              <a:buFont typeface="Poppins"/>
              <a:buNone/>
              <a:defRPr sz="2400">
                <a:latin typeface="Poppins"/>
                <a:ea typeface="Poppins"/>
                <a:cs typeface="Poppins"/>
                <a:sym typeface="Poppins"/>
              </a:defRPr>
            </a:lvl3pPr>
            <a:lvl4pPr lvl="3" rtl="0">
              <a:spcBef>
                <a:spcPts val="0"/>
              </a:spcBef>
              <a:spcAft>
                <a:spcPts val="0"/>
              </a:spcAft>
              <a:buSzPts val="2400"/>
              <a:buFont typeface="Poppins"/>
              <a:buNone/>
              <a:defRPr sz="2400">
                <a:latin typeface="Poppins"/>
                <a:ea typeface="Poppins"/>
                <a:cs typeface="Poppins"/>
                <a:sym typeface="Poppins"/>
              </a:defRPr>
            </a:lvl4pPr>
            <a:lvl5pPr lvl="4" rtl="0">
              <a:spcBef>
                <a:spcPts val="0"/>
              </a:spcBef>
              <a:spcAft>
                <a:spcPts val="0"/>
              </a:spcAft>
              <a:buSzPts val="2400"/>
              <a:buFont typeface="Poppins"/>
              <a:buNone/>
              <a:defRPr sz="2400">
                <a:latin typeface="Poppins"/>
                <a:ea typeface="Poppins"/>
                <a:cs typeface="Poppins"/>
                <a:sym typeface="Poppins"/>
              </a:defRPr>
            </a:lvl5pPr>
            <a:lvl6pPr lvl="5" rtl="0">
              <a:spcBef>
                <a:spcPts val="0"/>
              </a:spcBef>
              <a:spcAft>
                <a:spcPts val="0"/>
              </a:spcAft>
              <a:buSzPts val="2400"/>
              <a:buFont typeface="Poppins"/>
              <a:buNone/>
              <a:defRPr sz="2400">
                <a:latin typeface="Poppins"/>
                <a:ea typeface="Poppins"/>
                <a:cs typeface="Poppins"/>
                <a:sym typeface="Poppins"/>
              </a:defRPr>
            </a:lvl6pPr>
            <a:lvl7pPr lvl="6" rtl="0">
              <a:spcBef>
                <a:spcPts val="0"/>
              </a:spcBef>
              <a:spcAft>
                <a:spcPts val="0"/>
              </a:spcAft>
              <a:buSzPts val="2400"/>
              <a:buFont typeface="Poppins"/>
              <a:buNone/>
              <a:defRPr sz="2400">
                <a:latin typeface="Poppins"/>
                <a:ea typeface="Poppins"/>
                <a:cs typeface="Poppins"/>
                <a:sym typeface="Poppins"/>
              </a:defRPr>
            </a:lvl7pPr>
            <a:lvl8pPr lvl="7" rtl="0">
              <a:spcBef>
                <a:spcPts val="0"/>
              </a:spcBef>
              <a:spcAft>
                <a:spcPts val="0"/>
              </a:spcAft>
              <a:buSzPts val="2400"/>
              <a:buFont typeface="Poppins"/>
              <a:buNone/>
              <a:defRPr sz="2400">
                <a:latin typeface="Poppins"/>
                <a:ea typeface="Poppins"/>
                <a:cs typeface="Poppins"/>
                <a:sym typeface="Poppins"/>
              </a:defRPr>
            </a:lvl8pPr>
            <a:lvl9pPr lvl="8" rtl="0">
              <a:spcBef>
                <a:spcPts val="0"/>
              </a:spcBef>
              <a:spcAft>
                <a:spcPts val="0"/>
              </a:spcAft>
              <a:buSzPts val="2400"/>
              <a:buFont typeface="Poppins"/>
              <a:buNone/>
              <a:defRPr sz="2400">
                <a:latin typeface="Poppins"/>
                <a:ea typeface="Poppins"/>
                <a:cs typeface="Poppins"/>
                <a:sym typeface="Poppins"/>
              </a:defRPr>
            </a:lvl9pPr>
          </a:lstStyle>
          <a:p>
            <a:endParaRPr/>
          </a:p>
        </p:txBody>
      </p:sp>
      <p:sp>
        <p:nvSpPr>
          <p:cNvPr id="220" name="Google Shape;220;p36"/>
          <p:cNvSpPr txBox="1">
            <a:spLocks noGrp="1"/>
          </p:cNvSpPr>
          <p:nvPr>
            <p:ph type="title" idx="4"/>
          </p:nvPr>
        </p:nvSpPr>
        <p:spPr>
          <a:xfrm>
            <a:off x="1666613" y="3438100"/>
            <a:ext cx="2509800" cy="4737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000"/>
            </a:lvl1pPr>
            <a:lvl2pPr lvl="1" rtl="0">
              <a:spcBef>
                <a:spcPts val="0"/>
              </a:spcBef>
              <a:spcAft>
                <a:spcPts val="0"/>
              </a:spcAft>
              <a:buSzPts val="2400"/>
              <a:buFont typeface="Poppins"/>
              <a:buNone/>
              <a:defRPr sz="2400">
                <a:latin typeface="Poppins"/>
                <a:ea typeface="Poppins"/>
                <a:cs typeface="Poppins"/>
                <a:sym typeface="Poppins"/>
              </a:defRPr>
            </a:lvl2pPr>
            <a:lvl3pPr lvl="2" rtl="0">
              <a:spcBef>
                <a:spcPts val="0"/>
              </a:spcBef>
              <a:spcAft>
                <a:spcPts val="0"/>
              </a:spcAft>
              <a:buSzPts val="2400"/>
              <a:buFont typeface="Poppins"/>
              <a:buNone/>
              <a:defRPr sz="2400">
                <a:latin typeface="Poppins"/>
                <a:ea typeface="Poppins"/>
                <a:cs typeface="Poppins"/>
                <a:sym typeface="Poppins"/>
              </a:defRPr>
            </a:lvl3pPr>
            <a:lvl4pPr lvl="3" rtl="0">
              <a:spcBef>
                <a:spcPts val="0"/>
              </a:spcBef>
              <a:spcAft>
                <a:spcPts val="0"/>
              </a:spcAft>
              <a:buSzPts val="2400"/>
              <a:buFont typeface="Poppins"/>
              <a:buNone/>
              <a:defRPr sz="2400">
                <a:latin typeface="Poppins"/>
                <a:ea typeface="Poppins"/>
                <a:cs typeface="Poppins"/>
                <a:sym typeface="Poppins"/>
              </a:defRPr>
            </a:lvl4pPr>
            <a:lvl5pPr lvl="4" rtl="0">
              <a:spcBef>
                <a:spcPts val="0"/>
              </a:spcBef>
              <a:spcAft>
                <a:spcPts val="0"/>
              </a:spcAft>
              <a:buSzPts val="2400"/>
              <a:buFont typeface="Poppins"/>
              <a:buNone/>
              <a:defRPr sz="2400">
                <a:latin typeface="Poppins"/>
                <a:ea typeface="Poppins"/>
                <a:cs typeface="Poppins"/>
                <a:sym typeface="Poppins"/>
              </a:defRPr>
            </a:lvl5pPr>
            <a:lvl6pPr lvl="5" rtl="0">
              <a:spcBef>
                <a:spcPts val="0"/>
              </a:spcBef>
              <a:spcAft>
                <a:spcPts val="0"/>
              </a:spcAft>
              <a:buSzPts val="2400"/>
              <a:buFont typeface="Poppins"/>
              <a:buNone/>
              <a:defRPr sz="2400">
                <a:latin typeface="Poppins"/>
                <a:ea typeface="Poppins"/>
                <a:cs typeface="Poppins"/>
                <a:sym typeface="Poppins"/>
              </a:defRPr>
            </a:lvl6pPr>
            <a:lvl7pPr lvl="6" rtl="0">
              <a:spcBef>
                <a:spcPts val="0"/>
              </a:spcBef>
              <a:spcAft>
                <a:spcPts val="0"/>
              </a:spcAft>
              <a:buSzPts val="2400"/>
              <a:buFont typeface="Poppins"/>
              <a:buNone/>
              <a:defRPr sz="2400">
                <a:latin typeface="Poppins"/>
                <a:ea typeface="Poppins"/>
                <a:cs typeface="Poppins"/>
                <a:sym typeface="Poppins"/>
              </a:defRPr>
            </a:lvl7pPr>
            <a:lvl8pPr lvl="7" rtl="0">
              <a:spcBef>
                <a:spcPts val="0"/>
              </a:spcBef>
              <a:spcAft>
                <a:spcPts val="0"/>
              </a:spcAft>
              <a:buSzPts val="2400"/>
              <a:buFont typeface="Poppins"/>
              <a:buNone/>
              <a:defRPr sz="2400">
                <a:latin typeface="Poppins"/>
                <a:ea typeface="Poppins"/>
                <a:cs typeface="Poppins"/>
                <a:sym typeface="Poppins"/>
              </a:defRPr>
            </a:lvl8pPr>
            <a:lvl9pPr lvl="8" rtl="0">
              <a:spcBef>
                <a:spcPts val="0"/>
              </a:spcBef>
              <a:spcAft>
                <a:spcPts val="0"/>
              </a:spcAft>
              <a:buSzPts val="2400"/>
              <a:buFont typeface="Poppins"/>
              <a:buNone/>
              <a:defRPr sz="2400">
                <a:latin typeface="Poppins"/>
                <a:ea typeface="Poppins"/>
                <a:cs typeface="Poppins"/>
                <a:sym typeface="Poppins"/>
              </a:defRPr>
            </a:lvl9pPr>
          </a:lstStyle>
          <a:p>
            <a:endParaRPr/>
          </a:p>
        </p:txBody>
      </p:sp>
      <p:sp>
        <p:nvSpPr>
          <p:cNvPr id="221" name="Google Shape;221;p36"/>
          <p:cNvSpPr txBox="1">
            <a:spLocks noGrp="1"/>
          </p:cNvSpPr>
          <p:nvPr>
            <p:ph type="subTitle" idx="5"/>
          </p:nvPr>
        </p:nvSpPr>
        <p:spPr>
          <a:xfrm>
            <a:off x="5924952" y="2302315"/>
            <a:ext cx="2509800" cy="4353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400">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22" name="Google Shape;222;p36"/>
          <p:cNvSpPr/>
          <p:nvPr/>
        </p:nvSpPr>
        <p:spPr>
          <a:xfrm rot="10800000">
            <a:off x="6989375" y="-19850"/>
            <a:ext cx="1557900" cy="1485900"/>
          </a:xfrm>
          <a:prstGeom prst="round2SameRect">
            <a:avLst>
              <a:gd name="adj1" fmla="val 50000"/>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6"/>
          <p:cNvSpPr txBox="1">
            <a:spLocks noGrp="1"/>
          </p:cNvSpPr>
          <p:nvPr>
            <p:ph type="subTitle" idx="6"/>
          </p:nvPr>
        </p:nvSpPr>
        <p:spPr>
          <a:xfrm>
            <a:off x="5924952" y="3911797"/>
            <a:ext cx="2509800" cy="4353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400">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24" name="Google Shape;224;p36"/>
          <p:cNvSpPr txBox="1">
            <a:spLocks noGrp="1"/>
          </p:cNvSpPr>
          <p:nvPr>
            <p:ph type="title" idx="7"/>
          </p:nvPr>
        </p:nvSpPr>
        <p:spPr>
          <a:xfrm>
            <a:off x="5924952" y="1829175"/>
            <a:ext cx="2509800" cy="4737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000"/>
            </a:lvl1pPr>
            <a:lvl2pPr lvl="1" rtl="0">
              <a:spcBef>
                <a:spcPts val="0"/>
              </a:spcBef>
              <a:spcAft>
                <a:spcPts val="0"/>
              </a:spcAft>
              <a:buSzPts val="2400"/>
              <a:buFont typeface="Poppins"/>
              <a:buNone/>
              <a:defRPr sz="2400">
                <a:latin typeface="Poppins"/>
                <a:ea typeface="Poppins"/>
                <a:cs typeface="Poppins"/>
                <a:sym typeface="Poppins"/>
              </a:defRPr>
            </a:lvl2pPr>
            <a:lvl3pPr lvl="2" rtl="0">
              <a:spcBef>
                <a:spcPts val="0"/>
              </a:spcBef>
              <a:spcAft>
                <a:spcPts val="0"/>
              </a:spcAft>
              <a:buSzPts val="2400"/>
              <a:buFont typeface="Poppins"/>
              <a:buNone/>
              <a:defRPr sz="2400">
                <a:latin typeface="Poppins"/>
                <a:ea typeface="Poppins"/>
                <a:cs typeface="Poppins"/>
                <a:sym typeface="Poppins"/>
              </a:defRPr>
            </a:lvl3pPr>
            <a:lvl4pPr lvl="3" rtl="0">
              <a:spcBef>
                <a:spcPts val="0"/>
              </a:spcBef>
              <a:spcAft>
                <a:spcPts val="0"/>
              </a:spcAft>
              <a:buSzPts val="2400"/>
              <a:buFont typeface="Poppins"/>
              <a:buNone/>
              <a:defRPr sz="2400">
                <a:latin typeface="Poppins"/>
                <a:ea typeface="Poppins"/>
                <a:cs typeface="Poppins"/>
                <a:sym typeface="Poppins"/>
              </a:defRPr>
            </a:lvl4pPr>
            <a:lvl5pPr lvl="4" rtl="0">
              <a:spcBef>
                <a:spcPts val="0"/>
              </a:spcBef>
              <a:spcAft>
                <a:spcPts val="0"/>
              </a:spcAft>
              <a:buSzPts val="2400"/>
              <a:buFont typeface="Poppins"/>
              <a:buNone/>
              <a:defRPr sz="2400">
                <a:latin typeface="Poppins"/>
                <a:ea typeface="Poppins"/>
                <a:cs typeface="Poppins"/>
                <a:sym typeface="Poppins"/>
              </a:defRPr>
            </a:lvl5pPr>
            <a:lvl6pPr lvl="5" rtl="0">
              <a:spcBef>
                <a:spcPts val="0"/>
              </a:spcBef>
              <a:spcAft>
                <a:spcPts val="0"/>
              </a:spcAft>
              <a:buSzPts val="2400"/>
              <a:buFont typeface="Poppins"/>
              <a:buNone/>
              <a:defRPr sz="2400">
                <a:latin typeface="Poppins"/>
                <a:ea typeface="Poppins"/>
                <a:cs typeface="Poppins"/>
                <a:sym typeface="Poppins"/>
              </a:defRPr>
            </a:lvl6pPr>
            <a:lvl7pPr lvl="6" rtl="0">
              <a:spcBef>
                <a:spcPts val="0"/>
              </a:spcBef>
              <a:spcAft>
                <a:spcPts val="0"/>
              </a:spcAft>
              <a:buSzPts val="2400"/>
              <a:buFont typeface="Poppins"/>
              <a:buNone/>
              <a:defRPr sz="2400">
                <a:latin typeface="Poppins"/>
                <a:ea typeface="Poppins"/>
                <a:cs typeface="Poppins"/>
                <a:sym typeface="Poppins"/>
              </a:defRPr>
            </a:lvl7pPr>
            <a:lvl8pPr lvl="7" rtl="0">
              <a:spcBef>
                <a:spcPts val="0"/>
              </a:spcBef>
              <a:spcAft>
                <a:spcPts val="0"/>
              </a:spcAft>
              <a:buSzPts val="2400"/>
              <a:buFont typeface="Poppins"/>
              <a:buNone/>
              <a:defRPr sz="2400">
                <a:latin typeface="Poppins"/>
                <a:ea typeface="Poppins"/>
                <a:cs typeface="Poppins"/>
                <a:sym typeface="Poppins"/>
              </a:defRPr>
            </a:lvl8pPr>
            <a:lvl9pPr lvl="8" rtl="0">
              <a:spcBef>
                <a:spcPts val="0"/>
              </a:spcBef>
              <a:spcAft>
                <a:spcPts val="0"/>
              </a:spcAft>
              <a:buSzPts val="2400"/>
              <a:buFont typeface="Poppins"/>
              <a:buNone/>
              <a:defRPr sz="2400">
                <a:latin typeface="Poppins"/>
                <a:ea typeface="Poppins"/>
                <a:cs typeface="Poppins"/>
                <a:sym typeface="Poppins"/>
              </a:defRPr>
            </a:lvl9pPr>
          </a:lstStyle>
          <a:p>
            <a:endParaRPr/>
          </a:p>
        </p:txBody>
      </p:sp>
      <p:sp>
        <p:nvSpPr>
          <p:cNvPr id="225" name="Google Shape;225;p36"/>
          <p:cNvSpPr txBox="1">
            <a:spLocks noGrp="1"/>
          </p:cNvSpPr>
          <p:nvPr>
            <p:ph type="title" idx="8"/>
          </p:nvPr>
        </p:nvSpPr>
        <p:spPr>
          <a:xfrm>
            <a:off x="5924952" y="3438100"/>
            <a:ext cx="2509800" cy="4737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000"/>
            </a:lvl1pPr>
            <a:lvl2pPr lvl="1" rtl="0">
              <a:spcBef>
                <a:spcPts val="0"/>
              </a:spcBef>
              <a:spcAft>
                <a:spcPts val="0"/>
              </a:spcAft>
              <a:buSzPts val="2400"/>
              <a:buFont typeface="Poppins"/>
              <a:buNone/>
              <a:defRPr sz="2400">
                <a:latin typeface="Poppins"/>
                <a:ea typeface="Poppins"/>
                <a:cs typeface="Poppins"/>
                <a:sym typeface="Poppins"/>
              </a:defRPr>
            </a:lvl2pPr>
            <a:lvl3pPr lvl="2" rtl="0">
              <a:spcBef>
                <a:spcPts val="0"/>
              </a:spcBef>
              <a:spcAft>
                <a:spcPts val="0"/>
              </a:spcAft>
              <a:buSzPts val="2400"/>
              <a:buFont typeface="Poppins"/>
              <a:buNone/>
              <a:defRPr sz="2400">
                <a:latin typeface="Poppins"/>
                <a:ea typeface="Poppins"/>
                <a:cs typeface="Poppins"/>
                <a:sym typeface="Poppins"/>
              </a:defRPr>
            </a:lvl3pPr>
            <a:lvl4pPr lvl="3" rtl="0">
              <a:spcBef>
                <a:spcPts val="0"/>
              </a:spcBef>
              <a:spcAft>
                <a:spcPts val="0"/>
              </a:spcAft>
              <a:buSzPts val="2400"/>
              <a:buFont typeface="Poppins"/>
              <a:buNone/>
              <a:defRPr sz="2400">
                <a:latin typeface="Poppins"/>
                <a:ea typeface="Poppins"/>
                <a:cs typeface="Poppins"/>
                <a:sym typeface="Poppins"/>
              </a:defRPr>
            </a:lvl4pPr>
            <a:lvl5pPr lvl="4" rtl="0">
              <a:spcBef>
                <a:spcPts val="0"/>
              </a:spcBef>
              <a:spcAft>
                <a:spcPts val="0"/>
              </a:spcAft>
              <a:buSzPts val="2400"/>
              <a:buFont typeface="Poppins"/>
              <a:buNone/>
              <a:defRPr sz="2400">
                <a:latin typeface="Poppins"/>
                <a:ea typeface="Poppins"/>
                <a:cs typeface="Poppins"/>
                <a:sym typeface="Poppins"/>
              </a:defRPr>
            </a:lvl5pPr>
            <a:lvl6pPr lvl="5" rtl="0">
              <a:spcBef>
                <a:spcPts val="0"/>
              </a:spcBef>
              <a:spcAft>
                <a:spcPts val="0"/>
              </a:spcAft>
              <a:buSzPts val="2400"/>
              <a:buFont typeface="Poppins"/>
              <a:buNone/>
              <a:defRPr sz="2400">
                <a:latin typeface="Poppins"/>
                <a:ea typeface="Poppins"/>
                <a:cs typeface="Poppins"/>
                <a:sym typeface="Poppins"/>
              </a:defRPr>
            </a:lvl6pPr>
            <a:lvl7pPr lvl="6" rtl="0">
              <a:spcBef>
                <a:spcPts val="0"/>
              </a:spcBef>
              <a:spcAft>
                <a:spcPts val="0"/>
              </a:spcAft>
              <a:buSzPts val="2400"/>
              <a:buFont typeface="Poppins"/>
              <a:buNone/>
              <a:defRPr sz="2400">
                <a:latin typeface="Poppins"/>
                <a:ea typeface="Poppins"/>
                <a:cs typeface="Poppins"/>
                <a:sym typeface="Poppins"/>
              </a:defRPr>
            </a:lvl7pPr>
            <a:lvl8pPr lvl="7" rtl="0">
              <a:spcBef>
                <a:spcPts val="0"/>
              </a:spcBef>
              <a:spcAft>
                <a:spcPts val="0"/>
              </a:spcAft>
              <a:buSzPts val="2400"/>
              <a:buFont typeface="Poppins"/>
              <a:buNone/>
              <a:defRPr sz="2400">
                <a:latin typeface="Poppins"/>
                <a:ea typeface="Poppins"/>
                <a:cs typeface="Poppins"/>
                <a:sym typeface="Poppins"/>
              </a:defRPr>
            </a:lvl8pPr>
            <a:lvl9pPr lvl="8" rtl="0">
              <a:spcBef>
                <a:spcPts val="0"/>
              </a:spcBef>
              <a:spcAft>
                <a:spcPts val="0"/>
              </a:spcAft>
              <a:buSzPts val="2400"/>
              <a:buFont typeface="Poppins"/>
              <a:buNone/>
              <a:defRPr sz="2400">
                <a:latin typeface="Poppins"/>
                <a:ea typeface="Poppins"/>
                <a:cs typeface="Poppins"/>
                <a:sym typeface="Poppins"/>
              </a:defRPr>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Quote">
  <p:cSld name="CUSTOM_5">
    <p:bg>
      <p:bgPr>
        <a:solidFill>
          <a:schemeClr val="accent6"/>
        </a:solidFill>
        <a:effectLst/>
      </p:bgPr>
    </p:bg>
    <p:spTree>
      <p:nvGrpSpPr>
        <p:cNvPr id="1" name="Shape 226"/>
        <p:cNvGrpSpPr/>
        <p:nvPr/>
      </p:nvGrpSpPr>
      <p:grpSpPr>
        <a:xfrm>
          <a:off x="0" y="0"/>
          <a:ext cx="0" cy="0"/>
          <a:chOff x="0" y="0"/>
          <a:chExt cx="0" cy="0"/>
        </a:xfrm>
      </p:grpSpPr>
      <p:sp>
        <p:nvSpPr>
          <p:cNvPr id="227" name="Google Shape;227;p37"/>
          <p:cNvSpPr txBox="1">
            <a:spLocks noGrp="1"/>
          </p:cNvSpPr>
          <p:nvPr>
            <p:ph type="title"/>
          </p:nvPr>
        </p:nvSpPr>
        <p:spPr>
          <a:xfrm>
            <a:off x="4414800" y="3923275"/>
            <a:ext cx="4009200" cy="5319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3000"/>
              <a:buNone/>
              <a:defRPr sz="2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228" name="Google Shape;228;p37"/>
          <p:cNvSpPr txBox="1">
            <a:spLocks noGrp="1"/>
          </p:cNvSpPr>
          <p:nvPr>
            <p:ph type="subTitle" idx="1"/>
          </p:nvPr>
        </p:nvSpPr>
        <p:spPr>
          <a:xfrm>
            <a:off x="4414800" y="2097625"/>
            <a:ext cx="4009200" cy="14646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2500"/>
              <a:buFont typeface="Glegoo"/>
              <a:buNone/>
              <a:defRPr sz="1600">
                <a:latin typeface="Glegoo"/>
                <a:ea typeface="Glegoo"/>
                <a:cs typeface="Glegoo"/>
                <a:sym typeface="Glegoo"/>
              </a:defRPr>
            </a:lvl1pPr>
            <a:lvl2pPr lvl="1" algn="ctr" rtl="0">
              <a:lnSpc>
                <a:spcPct val="100000"/>
              </a:lnSpc>
              <a:spcBef>
                <a:spcPts val="0"/>
              </a:spcBef>
              <a:spcAft>
                <a:spcPts val="0"/>
              </a:spcAft>
              <a:buClr>
                <a:srgbClr val="05192A"/>
              </a:buClr>
              <a:buSzPts val="2500"/>
              <a:buFont typeface="Anaheim"/>
              <a:buNone/>
              <a:defRPr sz="2500">
                <a:solidFill>
                  <a:srgbClr val="05192A"/>
                </a:solidFill>
                <a:latin typeface="Anaheim"/>
                <a:ea typeface="Anaheim"/>
                <a:cs typeface="Anaheim"/>
                <a:sym typeface="Anaheim"/>
              </a:defRPr>
            </a:lvl2pPr>
            <a:lvl3pPr lvl="2" algn="ctr" rtl="0">
              <a:lnSpc>
                <a:spcPct val="100000"/>
              </a:lnSpc>
              <a:spcBef>
                <a:spcPts val="0"/>
              </a:spcBef>
              <a:spcAft>
                <a:spcPts val="0"/>
              </a:spcAft>
              <a:buClr>
                <a:srgbClr val="05192A"/>
              </a:buClr>
              <a:buSzPts val="2500"/>
              <a:buFont typeface="Anaheim"/>
              <a:buNone/>
              <a:defRPr sz="2500">
                <a:solidFill>
                  <a:srgbClr val="05192A"/>
                </a:solidFill>
                <a:latin typeface="Anaheim"/>
                <a:ea typeface="Anaheim"/>
                <a:cs typeface="Anaheim"/>
                <a:sym typeface="Anaheim"/>
              </a:defRPr>
            </a:lvl3pPr>
            <a:lvl4pPr lvl="3" algn="ctr" rtl="0">
              <a:lnSpc>
                <a:spcPct val="100000"/>
              </a:lnSpc>
              <a:spcBef>
                <a:spcPts val="0"/>
              </a:spcBef>
              <a:spcAft>
                <a:spcPts val="0"/>
              </a:spcAft>
              <a:buClr>
                <a:srgbClr val="05192A"/>
              </a:buClr>
              <a:buSzPts val="2500"/>
              <a:buFont typeface="Anaheim"/>
              <a:buNone/>
              <a:defRPr sz="2500">
                <a:solidFill>
                  <a:srgbClr val="05192A"/>
                </a:solidFill>
                <a:latin typeface="Anaheim"/>
                <a:ea typeface="Anaheim"/>
                <a:cs typeface="Anaheim"/>
                <a:sym typeface="Anaheim"/>
              </a:defRPr>
            </a:lvl4pPr>
            <a:lvl5pPr lvl="4" algn="ctr" rtl="0">
              <a:lnSpc>
                <a:spcPct val="100000"/>
              </a:lnSpc>
              <a:spcBef>
                <a:spcPts val="0"/>
              </a:spcBef>
              <a:spcAft>
                <a:spcPts val="0"/>
              </a:spcAft>
              <a:buClr>
                <a:srgbClr val="05192A"/>
              </a:buClr>
              <a:buSzPts val="2500"/>
              <a:buFont typeface="Anaheim"/>
              <a:buNone/>
              <a:defRPr sz="2500">
                <a:solidFill>
                  <a:srgbClr val="05192A"/>
                </a:solidFill>
                <a:latin typeface="Anaheim"/>
                <a:ea typeface="Anaheim"/>
                <a:cs typeface="Anaheim"/>
                <a:sym typeface="Anaheim"/>
              </a:defRPr>
            </a:lvl5pPr>
            <a:lvl6pPr lvl="5" algn="ctr" rtl="0">
              <a:lnSpc>
                <a:spcPct val="100000"/>
              </a:lnSpc>
              <a:spcBef>
                <a:spcPts val="0"/>
              </a:spcBef>
              <a:spcAft>
                <a:spcPts val="0"/>
              </a:spcAft>
              <a:buClr>
                <a:srgbClr val="05192A"/>
              </a:buClr>
              <a:buSzPts val="2500"/>
              <a:buFont typeface="Anaheim"/>
              <a:buNone/>
              <a:defRPr sz="2500">
                <a:solidFill>
                  <a:srgbClr val="05192A"/>
                </a:solidFill>
                <a:latin typeface="Anaheim"/>
                <a:ea typeface="Anaheim"/>
                <a:cs typeface="Anaheim"/>
                <a:sym typeface="Anaheim"/>
              </a:defRPr>
            </a:lvl6pPr>
            <a:lvl7pPr lvl="6" algn="ctr" rtl="0">
              <a:lnSpc>
                <a:spcPct val="100000"/>
              </a:lnSpc>
              <a:spcBef>
                <a:spcPts val="0"/>
              </a:spcBef>
              <a:spcAft>
                <a:spcPts val="0"/>
              </a:spcAft>
              <a:buClr>
                <a:srgbClr val="05192A"/>
              </a:buClr>
              <a:buSzPts val="2500"/>
              <a:buFont typeface="Anaheim"/>
              <a:buNone/>
              <a:defRPr sz="2500">
                <a:solidFill>
                  <a:srgbClr val="05192A"/>
                </a:solidFill>
                <a:latin typeface="Anaheim"/>
                <a:ea typeface="Anaheim"/>
                <a:cs typeface="Anaheim"/>
                <a:sym typeface="Anaheim"/>
              </a:defRPr>
            </a:lvl7pPr>
            <a:lvl8pPr lvl="7" algn="ctr" rtl="0">
              <a:lnSpc>
                <a:spcPct val="100000"/>
              </a:lnSpc>
              <a:spcBef>
                <a:spcPts val="0"/>
              </a:spcBef>
              <a:spcAft>
                <a:spcPts val="0"/>
              </a:spcAft>
              <a:buClr>
                <a:srgbClr val="05192A"/>
              </a:buClr>
              <a:buSzPts val="2500"/>
              <a:buFont typeface="Anaheim"/>
              <a:buNone/>
              <a:defRPr sz="2500">
                <a:solidFill>
                  <a:srgbClr val="05192A"/>
                </a:solidFill>
                <a:latin typeface="Anaheim"/>
                <a:ea typeface="Anaheim"/>
                <a:cs typeface="Anaheim"/>
                <a:sym typeface="Anaheim"/>
              </a:defRPr>
            </a:lvl8pPr>
            <a:lvl9pPr lvl="8" algn="ctr" rtl="0">
              <a:lnSpc>
                <a:spcPct val="100000"/>
              </a:lnSpc>
              <a:spcBef>
                <a:spcPts val="0"/>
              </a:spcBef>
              <a:spcAft>
                <a:spcPts val="0"/>
              </a:spcAft>
              <a:buClr>
                <a:srgbClr val="05192A"/>
              </a:buClr>
              <a:buSzPts val="2500"/>
              <a:buFont typeface="Anaheim"/>
              <a:buNone/>
              <a:defRPr sz="2500">
                <a:solidFill>
                  <a:srgbClr val="05192A"/>
                </a:solidFill>
                <a:latin typeface="Anaheim"/>
                <a:ea typeface="Anaheim"/>
                <a:cs typeface="Anaheim"/>
                <a:sym typeface="Anaheim"/>
              </a:defRPr>
            </a:lvl9pPr>
          </a:lstStyle>
          <a:p>
            <a:endParaRPr/>
          </a:p>
        </p:txBody>
      </p:sp>
      <p:sp>
        <p:nvSpPr>
          <p:cNvPr id="229" name="Google Shape;229;p37"/>
          <p:cNvSpPr/>
          <p:nvPr/>
        </p:nvSpPr>
        <p:spPr>
          <a:xfrm rot="10800000">
            <a:off x="2809038" y="-75"/>
            <a:ext cx="1290900" cy="2369400"/>
          </a:xfrm>
          <a:prstGeom prst="round2SameRect">
            <a:avLst>
              <a:gd name="adj1" fmla="val 50000"/>
              <a:gd name="adj2"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7"/>
          <p:cNvSpPr/>
          <p:nvPr/>
        </p:nvSpPr>
        <p:spPr>
          <a:xfrm rot="-5400000">
            <a:off x="6759225" y="-1018475"/>
            <a:ext cx="1077300" cy="3684900"/>
          </a:xfrm>
          <a:prstGeom prst="round2SameRect">
            <a:avLst>
              <a:gd name="adj1" fmla="val 50000"/>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7"/>
          <p:cNvSpPr/>
          <p:nvPr/>
        </p:nvSpPr>
        <p:spPr>
          <a:xfrm>
            <a:off x="323550" y="663025"/>
            <a:ext cx="1528200" cy="1528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7"/>
          <p:cNvSpPr/>
          <p:nvPr/>
        </p:nvSpPr>
        <p:spPr>
          <a:xfrm>
            <a:off x="323550" y="2774100"/>
            <a:ext cx="1528200" cy="2369400"/>
          </a:xfrm>
          <a:prstGeom prst="round2SameRect">
            <a:avLst>
              <a:gd name="adj1" fmla="val 50000"/>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Numbers and text">
  <p:cSld name="CUSTOM_6">
    <p:bg>
      <p:bgPr>
        <a:solidFill>
          <a:schemeClr val="accent6"/>
        </a:solidFill>
        <a:effectLst/>
      </p:bgPr>
    </p:bg>
    <p:spTree>
      <p:nvGrpSpPr>
        <p:cNvPr id="1" name="Shape 233"/>
        <p:cNvGrpSpPr/>
        <p:nvPr/>
      </p:nvGrpSpPr>
      <p:grpSpPr>
        <a:xfrm>
          <a:off x="0" y="0"/>
          <a:ext cx="0" cy="0"/>
          <a:chOff x="0" y="0"/>
          <a:chExt cx="0" cy="0"/>
        </a:xfrm>
      </p:grpSpPr>
      <p:sp>
        <p:nvSpPr>
          <p:cNvPr id="234" name="Google Shape;234;p38"/>
          <p:cNvSpPr txBox="1">
            <a:spLocks noGrp="1"/>
          </p:cNvSpPr>
          <p:nvPr>
            <p:ph type="title" hasCustomPrompt="1"/>
          </p:nvPr>
        </p:nvSpPr>
        <p:spPr>
          <a:xfrm>
            <a:off x="2356050" y="597913"/>
            <a:ext cx="4431900" cy="8283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200"/>
              <a:buNone/>
              <a:defRPr sz="4000"/>
            </a:lvl1pPr>
            <a:lvl2pPr lvl="1" algn="ctr" rtl="0">
              <a:spcBef>
                <a:spcPts val="0"/>
              </a:spcBef>
              <a:spcAft>
                <a:spcPts val="0"/>
              </a:spcAft>
              <a:buSzPts val="6200"/>
              <a:buFont typeface="Poppins"/>
              <a:buNone/>
              <a:defRPr sz="6200">
                <a:latin typeface="Poppins"/>
                <a:ea typeface="Poppins"/>
                <a:cs typeface="Poppins"/>
                <a:sym typeface="Poppins"/>
              </a:defRPr>
            </a:lvl2pPr>
            <a:lvl3pPr lvl="2" algn="ctr" rtl="0">
              <a:spcBef>
                <a:spcPts val="0"/>
              </a:spcBef>
              <a:spcAft>
                <a:spcPts val="0"/>
              </a:spcAft>
              <a:buSzPts val="6200"/>
              <a:buFont typeface="Poppins"/>
              <a:buNone/>
              <a:defRPr sz="6200">
                <a:latin typeface="Poppins"/>
                <a:ea typeface="Poppins"/>
                <a:cs typeface="Poppins"/>
                <a:sym typeface="Poppins"/>
              </a:defRPr>
            </a:lvl3pPr>
            <a:lvl4pPr lvl="3" algn="ctr" rtl="0">
              <a:spcBef>
                <a:spcPts val="0"/>
              </a:spcBef>
              <a:spcAft>
                <a:spcPts val="0"/>
              </a:spcAft>
              <a:buSzPts val="6200"/>
              <a:buFont typeface="Poppins"/>
              <a:buNone/>
              <a:defRPr sz="6200">
                <a:latin typeface="Poppins"/>
                <a:ea typeface="Poppins"/>
                <a:cs typeface="Poppins"/>
                <a:sym typeface="Poppins"/>
              </a:defRPr>
            </a:lvl4pPr>
            <a:lvl5pPr lvl="4" algn="ctr" rtl="0">
              <a:spcBef>
                <a:spcPts val="0"/>
              </a:spcBef>
              <a:spcAft>
                <a:spcPts val="0"/>
              </a:spcAft>
              <a:buSzPts val="6200"/>
              <a:buFont typeface="Poppins"/>
              <a:buNone/>
              <a:defRPr sz="6200">
                <a:latin typeface="Poppins"/>
                <a:ea typeface="Poppins"/>
                <a:cs typeface="Poppins"/>
                <a:sym typeface="Poppins"/>
              </a:defRPr>
            </a:lvl5pPr>
            <a:lvl6pPr lvl="5" algn="ctr" rtl="0">
              <a:spcBef>
                <a:spcPts val="0"/>
              </a:spcBef>
              <a:spcAft>
                <a:spcPts val="0"/>
              </a:spcAft>
              <a:buSzPts val="6200"/>
              <a:buFont typeface="Poppins"/>
              <a:buNone/>
              <a:defRPr sz="6200">
                <a:latin typeface="Poppins"/>
                <a:ea typeface="Poppins"/>
                <a:cs typeface="Poppins"/>
                <a:sym typeface="Poppins"/>
              </a:defRPr>
            </a:lvl6pPr>
            <a:lvl7pPr lvl="6" algn="ctr" rtl="0">
              <a:spcBef>
                <a:spcPts val="0"/>
              </a:spcBef>
              <a:spcAft>
                <a:spcPts val="0"/>
              </a:spcAft>
              <a:buSzPts val="6200"/>
              <a:buFont typeface="Poppins"/>
              <a:buNone/>
              <a:defRPr sz="6200">
                <a:latin typeface="Poppins"/>
                <a:ea typeface="Poppins"/>
                <a:cs typeface="Poppins"/>
                <a:sym typeface="Poppins"/>
              </a:defRPr>
            </a:lvl7pPr>
            <a:lvl8pPr lvl="7" algn="ctr" rtl="0">
              <a:spcBef>
                <a:spcPts val="0"/>
              </a:spcBef>
              <a:spcAft>
                <a:spcPts val="0"/>
              </a:spcAft>
              <a:buSzPts val="6200"/>
              <a:buFont typeface="Poppins"/>
              <a:buNone/>
              <a:defRPr sz="6200">
                <a:latin typeface="Poppins"/>
                <a:ea typeface="Poppins"/>
                <a:cs typeface="Poppins"/>
                <a:sym typeface="Poppins"/>
              </a:defRPr>
            </a:lvl8pPr>
            <a:lvl9pPr lvl="8" algn="ctr" rtl="0">
              <a:spcBef>
                <a:spcPts val="0"/>
              </a:spcBef>
              <a:spcAft>
                <a:spcPts val="0"/>
              </a:spcAft>
              <a:buSzPts val="6200"/>
              <a:buFont typeface="Poppins"/>
              <a:buNone/>
              <a:defRPr sz="6200">
                <a:latin typeface="Poppins"/>
                <a:ea typeface="Poppins"/>
                <a:cs typeface="Poppins"/>
                <a:sym typeface="Poppins"/>
              </a:defRPr>
            </a:lvl9pPr>
          </a:lstStyle>
          <a:p>
            <a:r>
              <a:t>xx%</a:t>
            </a:r>
          </a:p>
        </p:txBody>
      </p:sp>
      <p:sp>
        <p:nvSpPr>
          <p:cNvPr id="235" name="Google Shape;235;p38"/>
          <p:cNvSpPr txBox="1">
            <a:spLocks noGrp="1"/>
          </p:cNvSpPr>
          <p:nvPr>
            <p:ph type="subTitle" idx="1"/>
          </p:nvPr>
        </p:nvSpPr>
        <p:spPr>
          <a:xfrm>
            <a:off x="2356050" y="1322418"/>
            <a:ext cx="4431900" cy="4452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400">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36" name="Google Shape;236;p38"/>
          <p:cNvSpPr txBox="1">
            <a:spLocks noGrp="1"/>
          </p:cNvSpPr>
          <p:nvPr>
            <p:ph type="title" idx="2" hasCustomPrompt="1"/>
          </p:nvPr>
        </p:nvSpPr>
        <p:spPr>
          <a:xfrm>
            <a:off x="2356050" y="1968623"/>
            <a:ext cx="4431900" cy="8283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200"/>
              <a:buNone/>
              <a:defRPr sz="5000"/>
            </a:lvl1pPr>
            <a:lvl2pPr lvl="1" algn="ctr" rtl="0">
              <a:spcBef>
                <a:spcPts val="0"/>
              </a:spcBef>
              <a:spcAft>
                <a:spcPts val="0"/>
              </a:spcAft>
              <a:buSzPts val="6200"/>
              <a:buFont typeface="Poppins"/>
              <a:buNone/>
              <a:defRPr sz="6200">
                <a:latin typeface="Poppins"/>
                <a:ea typeface="Poppins"/>
                <a:cs typeface="Poppins"/>
                <a:sym typeface="Poppins"/>
              </a:defRPr>
            </a:lvl2pPr>
            <a:lvl3pPr lvl="2" algn="ctr" rtl="0">
              <a:spcBef>
                <a:spcPts val="0"/>
              </a:spcBef>
              <a:spcAft>
                <a:spcPts val="0"/>
              </a:spcAft>
              <a:buSzPts val="6200"/>
              <a:buFont typeface="Poppins"/>
              <a:buNone/>
              <a:defRPr sz="6200">
                <a:latin typeface="Poppins"/>
                <a:ea typeface="Poppins"/>
                <a:cs typeface="Poppins"/>
                <a:sym typeface="Poppins"/>
              </a:defRPr>
            </a:lvl3pPr>
            <a:lvl4pPr lvl="3" algn="ctr" rtl="0">
              <a:spcBef>
                <a:spcPts val="0"/>
              </a:spcBef>
              <a:spcAft>
                <a:spcPts val="0"/>
              </a:spcAft>
              <a:buSzPts val="6200"/>
              <a:buFont typeface="Poppins"/>
              <a:buNone/>
              <a:defRPr sz="6200">
                <a:latin typeface="Poppins"/>
                <a:ea typeface="Poppins"/>
                <a:cs typeface="Poppins"/>
                <a:sym typeface="Poppins"/>
              </a:defRPr>
            </a:lvl4pPr>
            <a:lvl5pPr lvl="4" algn="ctr" rtl="0">
              <a:spcBef>
                <a:spcPts val="0"/>
              </a:spcBef>
              <a:spcAft>
                <a:spcPts val="0"/>
              </a:spcAft>
              <a:buSzPts val="6200"/>
              <a:buFont typeface="Poppins"/>
              <a:buNone/>
              <a:defRPr sz="6200">
                <a:latin typeface="Poppins"/>
                <a:ea typeface="Poppins"/>
                <a:cs typeface="Poppins"/>
                <a:sym typeface="Poppins"/>
              </a:defRPr>
            </a:lvl5pPr>
            <a:lvl6pPr lvl="5" algn="ctr" rtl="0">
              <a:spcBef>
                <a:spcPts val="0"/>
              </a:spcBef>
              <a:spcAft>
                <a:spcPts val="0"/>
              </a:spcAft>
              <a:buSzPts val="6200"/>
              <a:buFont typeface="Poppins"/>
              <a:buNone/>
              <a:defRPr sz="6200">
                <a:latin typeface="Poppins"/>
                <a:ea typeface="Poppins"/>
                <a:cs typeface="Poppins"/>
                <a:sym typeface="Poppins"/>
              </a:defRPr>
            </a:lvl6pPr>
            <a:lvl7pPr lvl="6" algn="ctr" rtl="0">
              <a:spcBef>
                <a:spcPts val="0"/>
              </a:spcBef>
              <a:spcAft>
                <a:spcPts val="0"/>
              </a:spcAft>
              <a:buSzPts val="6200"/>
              <a:buFont typeface="Poppins"/>
              <a:buNone/>
              <a:defRPr sz="6200">
                <a:latin typeface="Poppins"/>
                <a:ea typeface="Poppins"/>
                <a:cs typeface="Poppins"/>
                <a:sym typeface="Poppins"/>
              </a:defRPr>
            </a:lvl7pPr>
            <a:lvl8pPr lvl="7" algn="ctr" rtl="0">
              <a:spcBef>
                <a:spcPts val="0"/>
              </a:spcBef>
              <a:spcAft>
                <a:spcPts val="0"/>
              </a:spcAft>
              <a:buSzPts val="6200"/>
              <a:buFont typeface="Poppins"/>
              <a:buNone/>
              <a:defRPr sz="6200">
                <a:latin typeface="Poppins"/>
                <a:ea typeface="Poppins"/>
                <a:cs typeface="Poppins"/>
                <a:sym typeface="Poppins"/>
              </a:defRPr>
            </a:lvl8pPr>
            <a:lvl9pPr lvl="8" algn="ctr" rtl="0">
              <a:spcBef>
                <a:spcPts val="0"/>
              </a:spcBef>
              <a:spcAft>
                <a:spcPts val="0"/>
              </a:spcAft>
              <a:buSzPts val="6200"/>
              <a:buFont typeface="Poppins"/>
              <a:buNone/>
              <a:defRPr sz="6200">
                <a:latin typeface="Poppins"/>
                <a:ea typeface="Poppins"/>
                <a:cs typeface="Poppins"/>
                <a:sym typeface="Poppins"/>
              </a:defRPr>
            </a:lvl9pPr>
          </a:lstStyle>
          <a:p>
            <a:r>
              <a:t>xx%</a:t>
            </a:r>
          </a:p>
        </p:txBody>
      </p:sp>
      <p:sp>
        <p:nvSpPr>
          <p:cNvPr id="237" name="Google Shape;237;p38"/>
          <p:cNvSpPr txBox="1">
            <a:spLocks noGrp="1"/>
          </p:cNvSpPr>
          <p:nvPr>
            <p:ph type="subTitle" idx="3"/>
          </p:nvPr>
        </p:nvSpPr>
        <p:spPr>
          <a:xfrm>
            <a:off x="2356050" y="2693127"/>
            <a:ext cx="4431900" cy="4452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600">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Lato"/>
              <a:buNone/>
              <a:defRPr>
                <a:solidFill>
                  <a:srgbClr val="05192A"/>
                </a:solidFill>
                <a:latin typeface="Lato"/>
                <a:ea typeface="Lato"/>
                <a:cs typeface="Lato"/>
                <a:sym typeface="Lato"/>
              </a:defRPr>
            </a:lvl2pPr>
            <a:lvl3pPr lvl="2" algn="ctr" rtl="0">
              <a:lnSpc>
                <a:spcPct val="100000"/>
              </a:lnSpc>
              <a:spcBef>
                <a:spcPts val="0"/>
              </a:spcBef>
              <a:spcAft>
                <a:spcPts val="0"/>
              </a:spcAft>
              <a:buClr>
                <a:srgbClr val="05192A"/>
              </a:buClr>
              <a:buSzPts val="1400"/>
              <a:buFont typeface="Lato"/>
              <a:buNone/>
              <a:defRPr>
                <a:solidFill>
                  <a:srgbClr val="05192A"/>
                </a:solidFill>
                <a:latin typeface="Lato"/>
                <a:ea typeface="Lato"/>
                <a:cs typeface="Lato"/>
                <a:sym typeface="Lato"/>
              </a:defRPr>
            </a:lvl3pPr>
            <a:lvl4pPr lvl="3" algn="ctr" rtl="0">
              <a:lnSpc>
                <a:spcPct val="100000"/>
              </a:lnSpc>
              <a:spcBef>
                <a:spcPts val="0"/>
              </a:spcBef>
              <a:spcAft>
                <a:spcPts val="0"/>
              </a:spcAft>
              <a:buClr>
                <a:srgbClr val="05192A"/>
              </a:buClr>
              <a:buSzPts val="1400"/>
              <a:buFont typeface="Lato"/>
              <a:buNone/>
              <a:defRPr>
                <a:solidFill>
                  <a:srgbClr val="05192A"/>
                </a:solidFill>
                <a:latin typeface="Lato"/>
                <a:ea typeface="Lato"/>
                <a:cs typeface="Lato"/>
                <a:sym typeface="Lato"/>
              </a:defRPr>
            </a:lvl4pPr>
            <a:lvl5pPr lvl="4" algn="ctr" rtl="0">
              <a:lnSpc>
                <a:spcPct val="100000"/>
              </a:lnSpc>
              <a:spcBef>
                <a:spcPts val="0"/>
              </a:spcBef>
              <a:spcAft>
                <a:spcPts val="0"/>
              </a:spcAft>
              <a:buClr>
                <a:srgbClr val="05192A"/>
              </a:buClr>
              <a:buSzPts val="1400"/>
              <a:buFont typeface="Lato"/>
              <a:buNone/>
              <a:defRPr>
                <a:solidFill>
                  <a:srgbClr val="05192A"/>
                </a:solidFill>
                <a:latin typeface="Lato"/>
                <a:ea typeface="Lato"/>
                <a:cs typeface="Lato"/>
                <a:sym typeface="Lato"/>
              </a:defRPr>
            </a:lvl5pPr>
            <a:lvl6pPr lvl="5" algn="ctr" rtl="0">
              <a:lnSpc>
                <a:spcPct val="100000"/>
              </a:lnSpc>
              <a:spcBef>
                <a:spcPts val="0"/>
              </a:spcBef>
              <a:spcAft>
                <a:spcPts val="0"/>
              </a:spcAft>
              <a:buClr>
                <a:srgbClr val="05192A"/>
              </a:buClr>
              <a:buSzPts val="1400"/>
              <a:buFont typeface="Lato"/>
              <a:buNone/>
              <a:defRPr>
                <a:solidFill>
                  <a:srgbClr val="05192A"/>
                </a:solidFill>
                <a:latin typeface="Lato"/>
                <a:ea typeface="Lato"/>
                <a:cs typeface="Lato"/>
                <a:sym typeface="Lato"/>
              </a:defRPr>
            </a:lvl6pPr>
            <a:lvl7pPr lvl="6" algn="ctr" rtl="0">
              <a:lnSpc>
                <a:spcPct val="100000"/>
              </a:lnSpc>
              <a:spcBef>
                <a:spcPts val="0"/>
              </a:spcBef>
              <a:spcAft>
                <a:spcPts val="0"/>
              </a:spcAft>
              <a:buClr>
                <a:srgbClr val="05192A"/>
              </a:buClr>
              <a:buSzPts val="1400"/>
              <a:buFont typeface="Lato"/>
              <a:buNone/>
              <a:defRPr>
                <a:solidFill>
                  <a:srgbClr val="05192A"/>
                </a:solidFill>
                <a:latin typeface="Lato"/>
                <a:ea typeface="Lato"/>
                <a:cs typeface="Lato"/>
                <a:sym typeface="Lato"/>
              </a:defRPr>
            </a:lvl7pPr>
            <a:lvl8pPr lvl="7" algn="ctr" rtl="0">
              <a:lnSpc>
                <a:spcPct val="100000"/>
              </a:lnSpc>
              <a:spcBef>
                <a:spcPts val="0"/>
              </a:spcBef>
              <a:spcAft>
                <a:spcPts val="0"/>
              </a:spcAft>
              <a:buClr>
                <a:srgbClr val="05192A"/>
              </a:buClr>
              <a:buSzPts val="1400"/>
              <a:buFont typeface="Lato"/>
              <a:buNone/>
              <a:defRPr>
                <a:solidFill>
                  <a:srgbClr val="05192A"/>
                </a:solidFill>
                <a:latin typeface="Lato"/>
                <a:ea typeface="Lato"/>
                <a:cs typeface="Lato"/>
                <a:sym typeface="Lato"/>
              </a:defRPr>
            </a:lvl8pPr>
            <a:lvl9pPr lvl="8" algn="ctr" rtl="0">
              <a:lnSpc>
                <a:spcPct val="100000"/>
              </a:lnSpc>
              <a:spcBef>
                <a:spcPts val="0"/>
              </a:spcBef>
              <a:spcAft>
                <a:spcPts val="0"/>
              </a:spcAft>
              <a:buClr>
                <a:srgbClr val="05192A"/>
              </a:buClr>
              <a:buSzPts val="1400"/>
              <a:buFont typeface="Lato"/>
              <a:buNone/>
              <a:defRPr>
                <a:solidFill>
                  <a:srgbClr val="05192A"/>
                </a:solidFill>
                <a:latin typeface="Lato"/>
                <a:ea typeface="Lato"/>
                <a:cs typeface="Lato"/>
                <a:sym typeface="Lato"/>
              </a:defRPr>
            </a:lvl9pPr>
          </a:lstStyle>
          <a:p>
            <a:endParaRPr/>
          </a:p>
        </p:txBody>
      </p:sp>
      <p:sp>
        <p:nvSpPr>
          <p:cNvPr id="238" name="Google Shape;238;p38"/>
          <p:cNvSpPr txBox="1">
            <a:spLocks noGrp="1"/>
          </p:cNvSpPr>
          <p:nvPr>
            <p:ph type="title" idx="4" hasCustomPrompt="1"/>
          </p:nvPr>
        </p:nvSpPr>
        <p:spPr>
          <a:xfrm>
            <a:off x="2356050" y="3339332"/>
            <a:ext cx="4431900" cy="8283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200"/>
              <a:buNone/>
              <a:defRPr sz="4000"/>
            </a:lvl1pPr>
            <a:lvl2pPr lvl="1" algn="ctr" rtl="0">
              <a:spcBef>
                <a:spcPts val="0"/>
              </a:spcBef>
              <a:spcAft>
                <a:spcPts val="0"/>
              </a:spcAft>
              <a:buSzPts val="6200"/>
              <a:buFont typeface="Poppins"/>
              <a:buNone/>
              <a:defRPr sz="6200">
                <a:latin typeface="Poppins"/>
                <a:ea typeface="Poppins"/>
                <a:cs typeface="Poppins"/>
                <a:sym typeface="Poppins"/>
              </a:defRPr>
            </a:lvl2pPr>
            <a:lvl3pPr lvl="2" algn="ctr" rtl="0">
              <a:spcBef>
                <a:spcPts val="0"/>
              </a:spcBef>
              <a:spcAft>
                <a:spcPts val="0"/>
              </a:spcAft>
              <a:buSzPts val="6200"/>
              <a:buFont typeface="Poppins"/>
              <a:buNone/>
              <a:defRPr sz="6200">
                <a:latin typeface="Poppins"/>
                <a:ea typeface="Poppins"/>
                <a:cs typeface="Poppins"/>
                <a:sym typeface="Poppins"/>
              </a:defRPr>
            </a:lvl3pPr>
            <a:lvl4pPr lvl="3" algn="ctr" rtl="0">
              <a:spcBef>
                <a:spcPts val="0"/>
              </a:spcBef>
              <a:spcAft>
                <a:spcPts val="0"/>
              </a:spcAft>
              <a:buSzPts val="6200"/>
              <a:buFont typeface="Poppins"/>
              <a:buNone/>
              <a:defRPr sz="6200">
                <a:latin typeface="Poppins"/>
                <a:ea typeface="Poppins"/>
                <a:cs typeface="Poppins"/>
                <a:sym typeface="Poppins"/>
              </a:defRPr>
            </a:lvl4pPr>
            <a:lvl5pPr lvl="4" algn="ctr" rtl="0">
              <a:spcBef>
                <a:spcPts val="0"/>
              </a:spcBef>
              <a:spcAft>
                <a:spcPts val="0"/>
              </a:spcAft>
              <a:buSzPts val="6200"/>
              <a:buFont typeface="Poppins"/>
              <a:buNone/>
              <a:defRPr sz="6200">
                <a:latin typeface="Poppins"/>
                <a:ea typeface="Poppins"/>
                <a:cs typeface="Poppins"/>
                <a:sym typeface="Poppins"/>
              </a:defRPr>
            </a:lvl5pPr>
            <a:lvl6pPr lvl="5" algn="ctr" rtl="0">
              <a:spcBef>
                <a:spcPts val="0"/>
              </a:spcBef>
              <a:spcAft>
                <a:spcPts val="0"/>
              </a:spcAft>
              <a:buSzPts val="6200"/>
              <a:buFont typeface="Poppins"/>
              <a:buNone/>
              <a:defRPr sz="6200">
                <a:latin typeface="Poppins"/>
                <a:ea typeface="Poppins"/>
                <a:cs typeface="Poppins"/>
                <a:sym typeface="Poppins"/>
              </a:defRPr>
            </a:lvl6pPr>
            <a:lvl7pPr lvl="6" algn="ctr" rtl="0">
              <a:spcBef>
                <a:spcPts val="0"/>
              </a:spcBef>
              <a:spcAft>
                <a:spcPts val="0"/>
              </a:spcAft>
              <a:buSzPts val="6200"/>
              <a:buFont typeface="Poppins"/>
              <a:buNone/>
              <a:defRPr sz="6200">
                <a:latin typeface="Poppins"/>
                <a:ea typeface="Poppins"/>
                <a:cs typeface="Poppins"/>
                <a:sym typeface="Poppins"/>
              </a:defRPr>
            </a:lvl7pPr>
            <a:lvl8pPr lvl="7" algn="ctr" rtl="0">
              <a:spcBef>
                <a:spcPts val="0"/>
              </a:spcBef>
              <a:spcAft>
                <a:spcPts val="0"/>
              </a:spcAft>
              <a:buSzPts val="6200"/>
              <a:buFont typeface="Poppins"/>
              <a:buNone/>
              <a:defRPr sz="6200">
                <a:latin typeface="Poppins"/>
                <a:ea typeface="Poppins"/>
                <a:cs typeface="Poppins"/>
                <a:sym typeface="Poppins"/>
              </a:defRPr>
            </a:lvl8pPr>
            <a:lvl9pPr lvl="8" algn="ctr" rtl="0">
              <a:spcBef>
                <a:spcPts val="0"/>
              </a:spcBef>
              <a:spcAft>
                <a:spcPts val="0"/>
              </a:spcAft>
              <a:buSzPts val="6200"/>
              <a:buFont typeface="Poppins"/>
              <a:buNone/>
              <a:defRPr sz="6200">
                <a:latin typeface="Poppins"/>
                <a:ea typeface="Poppins"/>
                <a:cs typeface="Poppins"/>
                <a:sym typeface="Poppins"/>
              </a:defRPr>
            </a:lvl9pPr>
          </a:lstStyle>
          <a:p>
            <a:r>
              <a:t>xx%</a:t>
            </a:r>
          </a:p>
        </p:txBody>
      </p:sp>
      <p:sp>
        <p:nvSpPr>
          <p:cNvPr id="239" name="Google Shape;239;p38"/>
          <p:cNvSpPr txBox="1">
            <a:spLocks noGrp="1"/>
          </p:cNvSpPr>
          <p:nvPr>
            <p:ph type="subTitle" idx="5"/>
          </p:nvPr>
        </p:nvSpPr>
        <p:spPr>
          <a:xfrm>
            <a:off x="2356050" y="4063837"/>
            <a:ext cx="4431900" cy="4452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400">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40" name="Google Shape;240;p38"/>
          <p:cNvSpPr/>
          <p:nvPr/>
        </p:nvSpPr>
        <p:spPr>
          <a:xfrm>
            <a:off x="7692888" y="3637025"/>
            <a:ext cx="1148100" cy="1148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8"/>
          <p:cNvSpPr/>
          <p:nvPr/>
        </p:nvSpPr>
        <p:spPr>
          <a:xfrm>
            <a:off x="290272" y="917100"/>
            <a:ext cx="1173600" cy="42264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8"/>
          <p:cNvSpPr/>
          <p:nvPr/>
        </p:nvSpPr>
        <p:spPr>
          <a:xfrm rot="10800000">
            <a:off x="7680138" y="0"/>
            <a:ext cx="1173600" cy="3129600"/>
          </a:xfrm>
          <a:prstGeom prst="round2SameRect">
            <a:avLst>
              <a:gd name="adj1" fmla="val 50000"/>
              <a:gd name="adj2"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p:cSld name="CUSTOM_8">
    <p:bg>
      <p:bgPr>
        <a:solidFill>
          <a:schemeClr val="accent6"/>
        </a:solidFill>
        <a:effectLst/>
      </p:bgPr>
    </p:bg>
    <p:spTree>
      <p:nvGrpSpPr>
        <p:cNvPr id="1" name="Shape 251"/>
        <p:cNvGrpSpPr/>
        <p:nvPr/>
      </p:nvGrpSpPr>
      <p:grpSpPr>
        <a:xfrm>
          <a:off x="0" y="0"/>
          <a:ext cx="0" cy="0"/>
          <a:chOff x="0" y="0"/>
          <a:chExt cx="0" cy="0"/>
        </a:xfrm>
      </p:grpSpPr>
      <p:sp>
        <p:nvSpPr>
          <p:cNvPr id="252" name="Google Shape;252;p40"/>
          <p:cNvSpPr/>
          <p:nvPr/>
        </p:nvSpPr>
        <p:spPr>
          <a:xfrm rot="5400000">
            <a:off x="755233" y="3389725"/>
            <a:ext cx="998700" cy="2509500"/>
          </a:xfrm>
          <a:prstGeom prst="round2SameRect">
            <a:avLst>
              <a:gd name="adj1" fmla="val 50000"/>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40"/>
          <p:cNvSpPr/>
          <p:nvPr/>
        </p:nvSpPr>
        <p:spPr>
          <a:xfrm rot="10800000">
            <a:off x="7245900" y="300"/>
            <a:ext cx="1165200" cy="1344300"/>
          </a:xfrm>
          <a:prstGeom prst="round2Same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40"/>
          <p:cNvSpPr/>
          <p:nvPr/>
        </p:nvSpPr>
        <p:spPr>
          <a:xfrm rot="-5400000">
            <a:off x="7653350" y="3652975"/>
            <a:ext cx="1083300" cy="1898400"/>
          </a:xfrm>
          <a:prstGeom prst="round2SameRect">
            <a:avLst>
              <a:gd name="adj1" fmla="val 50000"/>
              <a:gd name="adj2"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40"/>
          <p:cNvSpPr/>
          <p:nvPr/>
        </p:nvSpPr>
        <p:spPr>
          <a:xfrm>
            <a:off x="5117687" y="364725"/>
            <a:ext cx="723000" cy="723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1">
  <p:cSld name="CUSTOM_8_1">
    <p:bg>
      <p:bgPr>
        <a:solidFill>
          <a:schemeClr val="accent6"/>
        </a:solidFill>
        <a:effectLst/>
      </p:bgPr>
    </p:bg>
    <p:spTree>
      <p:nvGrpSpPr>
        <p:cNvPr id="1" name="Shape 256"/>
        <p:cNvGrpSpPr/>
        <p:nvPr/>
      </p:nvGrpSpPr>
      <p:grpSpPr>
        <a:xfrm>
          <a:off x="0" y="0"/>
          <a:ext cx="0" cy="0"/>
          <a:chOff x="0" y="0"/>
          <a:chExt cx="0" cy="0"/>
        </a:xfrm>
      </p:grpSpPr>
      <p:sp>
        <p:nvSpPr>
          <p:cNvPr id="257" name="Google Shape;257;p41"/>
          <p:cNvSpPr/>
          <p:nvPr/>
        </p:nvSpPr>
        <p:spPr>
          <a:xfrm rot="-5400000">
            <a:off x="7277600" y="-557475"/>
            <a:ext cx="1158000" cy="2574900"/>
          </a:xfrm>
          <a:prstGeom prst="round2SameRect">
            <a:avLst>
              <a:gd name="adj1" fmla="val 50000"/>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41"/>
          <p:cNvSpPr/>
          <p:nvPr/>
        </p:nvSpPr>
        <p:spPr>
          <a:xfrm>
            <a:off x="7694175" y="3245100"/>
            <a:ext cx="1083300" cy="1898400"/>
          </a:xfrm>
          <a:prstGeom prst="round2SameRect">
            <a:avLst>
              <a:gd name="adj1" fmla="val 50000"/>
              <a:gd name="adj2"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41"/>
          <p:cNvSpPr/>
          <p:nvPr/>
        </p:nvSpPr>
        <p:spPr>
          <a:xfrm>
            <a:off x="5108268" y="150975"/>
            <a:ext cx="1157400" cy="1158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accent6"/>
        </a:solidFill>
        <a:effectLst/>
      </p:bgPr>
    </p:bg>
    <p:spTree>
      <p:nvGrpSpPr>
        <p:cNvPr id="1" name="Shape 28"/>
        <p:cNvGrpSpPr/>
        <p:nvPr/>
      </p:nvGrpSpPr>
      <p:grpSpPr>
        <a:xfrm>
          <a:off x="0" y="0"/>
          <a:ext cx="0" cy="0"/>
          <a:chOff x="0" y="0"/>
          <a:chExt cx="0" cy="0"/>
        </a:xfrm>
      </p:grpSpPr>
      <p:sp>
        <p:nvSpPr>
          <p:cNvPr id="29" name="Google Shape;29;p5"/>
          <p:cNvSpPr txBox="1">
            <a:spLocks noGrp="1"/>
          </p:cNvSpPr>
          <p:nvPr>
            <p:ph type="subTitle" idx="1"/>
          </p:nvPr>
        </p:nvSpPr>
        <p:spPr>
          <a:xfrm>
            <a:off x="894834" y="2939648"/>
            <a:ext cx="3024000" cy="1179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400"/>
              <a:buFont typeface="Glegoo"/>
              <a:buNone/>
              <a:defRPr sz="1400">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30" name="Google Shape;30;p5"/>
          <p:cNvSpPr txBox="1">
            <a:spLocks noGrp="1"/>
          </p:cNvSpPr>
          <p:nvPr>
            <p:ph type="subTitle" idx="2"/>
          </p:nvPr>
        </p:nvSpPr>
        <p:spPr>
          <a:xfrm>
            <a:off x="5216292" y="2939648"/>
            <a:ext cx="3024000" cy="1179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400"/>
              <a:buFont typeface="Glegoo"/>
              <a:buNone/>
              <a:defRPr sz="1400">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31" name="Google Shape;31;p5"/>
          <p:cNvSpPr txBox="1">
            <a:spLocks noGrp="1"/>
          </p:cNvSpPr>
          <p:nvPr>
            <p:ph type="title"/>
          </p:nvPr>
        </p:nvSpPr>
        <p:spPr>
          <a:xfrm>
            <a:off x="720000" y="445025"/>
            <a:ext cx="76848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2" name="Google Shape;32;p5"/>
          <p:cNvSpPr/>
          <p:nvPr/>
        </p:nvSpPr>
        <p:spPr>
          <a:xfrm rot="-5400000">
            <a:off x="7816725" y="4124950"/>
            <a:ext cx="752700" cy="7527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5"/>
          <p:cNvSpPr/>
          <p:nvPr/>
        </p:nvSpPr>
        <p:spPr>
          <a:xfrm rot="5400000">
            <a:off x="1182150" y="2936500"/>
            <a:ext cx="765300" cy="31296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63"/>
        <p:cNvGrpSpPr/>
        <p:nvPr/>
      </p:nvGrpSpPr>
      <p:grpSpPr>
        <a:xfrm>
          <a:off x="0" y="0"/>
          <a:ext cx="0" cy="0"/>
          <a:chOff x="0" y="0"/>
          <a:chExt cx="0" cy="0"/>
        </a:xfrm>
      </p:grpSpPr>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accent6"/>
        </a:solidFill>
        <a:effectLst/>
      </p:bgPr>
    </p:bg>
    <p:spTree>
      <p:nvGrpSpPr>
        <p:cNvPr id="1" name="Shape 34"/>
        <p:cNvGrpSpPr/>
        <p:nvPr/>
      </p:nvGrpSpPr>
      <p:grpSpPr>
        <a:xfrm>
          <a:off x="0" y="0"/>
          <a:ext cx="0" cy="0"/>
          <a:chOff x="0" y="0"/>
          <a:chExt cx="0" cy="0"/>
        </a:xfrm>
      </p:grpSpPr>
      <p:sp>
        <p:nvSpPr>
          <p:cNvPr id="35" name="Google Shape;35;p6"/>
          <p:cNvSpPr/>
          <p:nvPr/>
        </p:nvSpPr>
        <p:spPr>
          <a:xfrm>
            <a:off x="5876887" y="356225"/>
            <a:ext cx="750300" cy="750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6"/>
          <p:cNvSpPr/>
          <p:nvPr/>
        </p:nvSpPr>
        <p:spPr>
          <a:xfrm rot="10800000">
            <a:off x="7907700" y="0"/>
            <a:ext cx="1236300" cy="1414500"/>
          </a:xfrm>
          <a:prstGeom prst="round2SameRect">
            <a:avLst>
              <a:gd name="adj1" fmla="val 50000"/>
              <a:gd name="adj2"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6"/>
          <p:cNvSpPr/>
          <p:nvPr/>
        </p:nvSpPr>
        <p:spPr>
          <a:xfrm rot="5400000">
            <a:off x="980700" y="3442800"/>
            <a:ext cx="720000" cy="26814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accent6"/>
        </a:solidFill>
        <a:effectLst/>
      </p:bgPr>
    </p:bg>
    <p:spTree>
      <p:nvGrpSpPr>
        <p:cNvPr id="1" name="Shape 39"/>
        <p:cNvGrpSpPr/>
        <p:nvPr/>
      </p:nvGrpSpPr>
      <p:grpSpPr>
        <a:xfrm>
          <a:off x="0" y="0"/>
          <a:ext cx="0" cy="0"/>
          <a:chOff x="0" y="0"/>
          <a:chExt cx="0" cy="0"/>
        </a:xfrm>
      </p:grpSpPr>
      <p:sp>
        <p:nvSpPr>
          <p:cNvPr id="40" name="Google Shape;40;p7"/>
          <p:cNvSpPr txBox="1">
            <a:spLocks noGrp="1"/>
          </p:cNvSpPr>
          <p:nvPr>
            <p:ph type="body" idx="1"/>
          </p:nvPr>
        </p:nvSpPr>
        <p:spPr>
          <a:xfrm>
            <a:off x="710125" y="1553000"/>
            <a:ext cx="3525600" cy="3077400"/>
          </a:xfrm>
          <a:prstGeom prst="rect">
            <a:avLst/>
          </a:prstGeom>
        </p:spPr>
        <p:txBody>
          <a:bodyPr spcFirstLastPara="1" wrap="square" lIns="91425" tIns="91425" rIns="91425" bIns="91425" anchor="ctr" anchorCtr="0">
            <a:normAutofit/>
          </a:bodyPr>
          <a:lstStyle>
            <a:lvl1pPr marL="457200" lvl="0" indent="-317500" rtl="0">
              <a:lnSpc>
                <a:spcPct val="100000"/>
              </a:lnSpc>
              <a:spcBef>
                <a:spcPts val="0"/>
              </a:spcBef>
              <a:spcAft>
                <a:spcPts val="0"/>
              </a:spcAft>
              <a:buSzPts val="1400"/>
              <a:buFont typeface="Glegoo"/>
              <a:buChar char="●"/>
              <a:defRPr sz="1400">
                <a:latin typeface="Glegoo"/>
                <a:ea typeface="Glegoo"/>
                <a:cs typeface="Glegoo"/>
                <a:sym typeface="Glegoo"/>
              </a:defRPr>
            </a:lvl1pPr>
            <a:lvl2pPr marL="914400" lvl="1" indent="-317500" rtl="0">
              <a:spcBef>
                <a:spcPts val="0"/>
              </a:spcBef>
              <a:spcAft>
                <a:spcPts val="0"/>
              </a:spcAft>
              <a:buSzPts val="1400"/>
              <a:buFont typeface="Glegoo"/>
              <a:buChar char="○"/>
              <a:defRPr>
                <a:latin typeface="Glegoo"/>
                <a:ea typeface="Glegoo"/>
                <a:cs typeface="Glegoo"/>
                <a:sym typeface="Glegoo"/>
              </a:defRPr>
            </a:lvl2pPr>
            <a:lvl3pPr marL="1371600" lvl="2" indent="-317500" rtl="0">
              <a:spcBef>
                <a:spcPts val="0"/>
              </a:spcBef>
              <a:spcAft>
                <a:spcPts val="0"/>
              </a:spcAft>
              <a:buSzPts val="1400"/>
              <a:buFont typeface="Glegoo"/>
              <a:buChar char="■"/>
              <a:defRPr>
                <a:latin typeface="Glegoo"/>
                <a:ea typeface="Glegoo"/>
                <a:cs typeface="Glegoo"/>
                <a:sym typeface="Glegoo"/>
              </a:defRPr>
            </a:lvl3pPr>
            <a:lvl4pPr marL="1828800" lvl="3" indent="-317500" rtl="0">
              <a:spcBef>
                <a:spcPts val="0"/>
              </a:spcBef>
              <a:spcAft>
                <a:spcPts val="0"/>
              </a:spcAft>
              <a:buSzPts val="1400"/>
              <a:buFont typeface="Glegoo"/>
              <a:buChar char="●"/>
              <a:defRPr>
                <a:latin typeface="Glegoo"/>
                <a:ea typeface="Glegoo"/>
                <a:cs typeface="Glegoo"/>
                <a:sym typeface="Glegoo"/>
              </a:defRPr>
            </a:lvl4pPr>
            <a:lvl5pPr marL="2286000" lvl="4" indent="-317500" rtl="0">
              <a:spcBef>
                <a:spcPts val="0"/>
              </a:spcBef>
              <a:spcAft>
                <a:spcPts val="0"/>
              </a:spcAft>
              <a:buSzPts val="1400"/>
              <a:buFont typeface="Glegoo"/>
              <a:buChar char="○"/>
              <a:defRPr>
                <a:latin typeface="Glegoo"/>
                <a:ea typeface="Glegoo"/>
                <a:cs typeface="Glegoo"/>
                <a:sym typeface="Glegoo"/>
              </a:defRPr>
            </a:lvl5pPr>
            <a:lvl6pPr marL="2743200" lvl="5" indent="-317500" rtl="0">
              <a:spcBef>
                <a:spcPts val="0"/>
              </a:spcBef>
              <a:spcAft>
                <a:spcPts val="0"/>
              </a:spcAft>
              <a:buSzPts val="1400"/>
              <a:buFont typeface="Glegoo"/>
              <a:buChar char="■"/>
              <a:defRPr>
                <a:latin typeface="Glegoo"/>
                <a:ea typeface="Glegoo"/>
                <a:cs typeface="Glegoo"/>
                <a:sym typeface="Glegoo"/>
              </a:defRPr>
            </a:lvl6pPr>
            <a:lvl7pPr marL="3200400" lvl="6" indent="-317500" rtl="0">
              <a:spcBef>
                <a:spcPts val="0"/>
              </a:spcBef>
              <a:spcAft>
                <a:spcPts val="0"/>
              </a:spcAft>
              <a:buSzPts val="1400"/>
              <a:buFont typeface="Glegoo"/>
              <a:buChar char="●"/>
              <a:defRPr>
                <a:latin typeface="Glegoo"/>
                <a:ea typeface="Glegoo"/>
                <a:cs typeface="Glegoo"/>
                <a:sym typeface="Glegoo"/>
              </a:defRPr>
            </a:lvl7pPr>
            <a:lvl8pPr marL="3657600" lvl="7" indent="-317500" rtl="0">
              <a:spcBef>
                <a:spcPts val="0"/>
              </a:spcBef>
              <a:spcAft>
                <a:spcPts val="0"/>
              </a:spcAft>
              <a:buSzPts val="1400"/>
              <a:buFont typeface="Glegoo"/>
              <a:buChar char="○"/>
              <a:defRPr>
                <a:latin typeface="Glegoo"/>
                <a:ea typeface="Glegoo"/>
                <a:cs typeface="Glegoo"/>
                <a:sym typeface="Glegoo"/>
              </a:defRPr>
            </a:lvl8pPr>
            <a:lvl9pPr marL="4114800" lvl="8" indent="-317500" rtl="0">
              <a:spcBef>
                <a:spcPts val="0"/>
              </a:spcBef>
              <a:spcAft>
                <a:spcPts val="0"/>
              </a:spcAft>
              <a:buSzPts val="1400"/>
              <a:buFont typeface="Glegoo"/>
              <a:buChar char="■"/>
              <a:defRPr>
                <a:latin typeface="Glegoo"/>
                <a:ea typeface="Glegoo"/>
                <a:cs typeface="Glegoo"/>
                <a:sym typeface="Glegoo"/>
              </a:defRPr>
            </a:lvl9pPr>
          </a:lstStyle>
          <a:p>
            <a:endParaRPr/>
          </a:p>
        </p:txBody>
      </p:sp>
      <p:sp>
        <p:nvSpPr>
          <p:cNvPr id="41" name="Google Shape;41;p7"/>
          <p:cNvSpPr/>
          <p:nvPr/>
        </p:nvSpPr>
        <p:spPr>
          <a:xfrm rot="10800000">
            <a:off x="7523075" y="50"/>
            <a:ext cx="1137900" cy="12012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2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1"/>
        </a:solidFill>
        <a:effectLst/>
      </p:bgPr>
    </p:bg>
    <p:spTree>
      <p:nvGrpSpPr>
        <p:cNvPr id="1" name="Shape 43"/>
        <p:cNvGrpSpPr/>
        <p:nvPr/>
      </p:nvGrpSpPr>
      <p:grpSpPr>
        <a:xfrm>
          <a:off x="0" y="0"/>
          <a:ext cx="0" cy="0"/>
          <a:chOff x="0" y="0"/>
          <a:chExt cx="0" cy="0"/>
        </a:xfrm>
      </p:grpSpPr>
      <p:sp>
        <p:nvSpPr>
          <p:cNvPr id="44" name="Google Shape;44;p8"/>
          <p:cNvSpPr txBox="1">
            <a:spLocks noGrp="1"/>
          </p:cNvSpPr>
          <p:nvPr>
            <p:ph type="ctrTitle"/>
          </p:nvPr>
        </p:nvSpPr>
        <p:spPr>
          <a:xfrm>
            <a:off x="2416050" y="1668750"/>
            <a:ext cx="4311900" cy="1806000"/>
          </a:xfrm>
          <a:prstGeom prst="rect">
            <a:avLst/>
          </a:prstGeom>
        </p:spPr>
        <p:txBody>
          <a:bodyPr spcFirstLastPara="1" wrap="square" lIns="91425" tIns="91425" rIns="91425" bIns="91425" anchor="ctr" anchorCtr="0">
            <a:normAutofit/>
          </a:bodyPr>
          <a:lstStyle>
            <a:lvl1pPr lvl="0" algn="ctr" rtl="0">
              <a:lnSpc>
                <a:spcPct val="90000"/>
              </a:lnSpc>
              <a:spcBef>
                <a:spcPts val="0"/>
              </a:spcBef>
              <a:spcAft>
                <a:spcPts val="0"/>
              </a:spcAft>
              <a:buSzPts val="5200"/>
              <a:buNone/>
              <a:defRPr sz="6000"/>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45" name="Google Shape;45;p8"/>
          <p:cNvSpPr/>
          <p:nvPr/>
        </p:nvSpPr>
        <p:spPr>
          <a:xfrm>
            <a:off x="142800" y="3377125"/>
            <a:ext cx="1228800" cy="12288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8"/>
          <p:cNvSpPr/>
          <p:nvPr/>
        </p:nvSpPr>
        <p:spPr>
          <a:xfrm>
            <a:off x="7629600" y="650400"/>
            <a:ext cx="1514400" cy="4493100"/>
          </a:xfrm>
          <a:prstGeom prst="round2SameRect">
            <a:avLst>
              <a:gd name="adj1" fmla="val 50000"/>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8"/>
          <p:cNvSpPr/>
          <p:nvPr/>
        </p:nvSpPr>
        <p:spPr>
          <a:xfrm rot="10800000">
            <a:off x="0" y="0"/>
            <a:ext cx="1514400" cy="29088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rgbClr val="F5A0BB"/>
        </a:solidFill>
        <a:effectLst/>
      </p:bgPr>
    </p:bg>
    <p:spTree>
      <p:nvGrpSpPr>
        <p:cNvPr id="1" name="Shape 48"/>
        <p:cNvGrpSpPr/>
        <p:nvPr/>
      </p:nvGrpSpPr>
      <p:grpSpPr>
        <a:xfrm>
          <a:off x="0" y="0"/>
          <a:ext cx="0" cy="0"/>
          <a:chOff x="0" y="0"/>
          <a:chExt cx="0" cy="0"/>
        </a:xfrm>
      </p:grpSpPr>
      <p:sp>
        <p:nvSpPr>
          <p:cNvPr id="49" name="Google Shape;49;p9"/>
          <p:cNvSpPr txBox="1">
            <a:spLocks noGrp="1"/>
          </p:cNvSpPr>
          <p:nvPr>
            <p:ph type="title"/>
          </p:nvPr>
        </p:nvSpPr>
        <p:spPr>
          <a:xfrm flipH="1">
            <a:off x="3557521" y="2169625"/>
            <a:ext cx="4881300" cy="961200"/>
          </a:xfrm>
          <a:prstGeom prst="rect">
            <a:avLst/>
          </a:prstGeom>
        </p:spPr>
        <p:txBody>
          <a:bodyPr spcFirstLastPara="1" wrap="square" lIns="91425" tIns="91425" rIns="91425" bIns="91425" anchor="t" anchorCtr="0">
            <a:normAutofit/>
          </a:bodyPr>
          <a:lstStyle>
            <a:lvl1pPr lvl="0" rtl="0">
              <a:spcBef>
                <a:spcPts val="0"/>
              </a:spcBef>
              <a:spcAft>
                <a:spcPts val="0"/>
              </a:spcAft>
              <a:buSzPts val="3600"/>
              <a:buFont typeface="Poppins"/>
              <a:buNone/>
              <a:defRPr sz="6000" b="0">
                <a:latin typeface="Poppins"/>
                <a:ea typeface="Poppins"/>
                <a:cs typeface="Poppins"/>
                <a:sym typeface="Poppi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0" name="Google Shape;50;p9"/>
          <p:cNvSpPr txBox="1">
            <a:spLocks noGrp="1"/>
          </p:cNvSpPr>
          <p:nvPr>
            <p:ph type="title" idx="2" hasCustomPrompt="1"/>
          </p:nvPr>
        </p:nvSpPr>
        <p:spPr>
          <a:xfrm flipH="1">
            <a:off x="7294475" y="1005775"/>
            <a:ext cx="955200" cy="8418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51" name="Google Shape;51;p9"/>
          <p:cNvSpPr txBox="1">
            <a:spLocks noGrp="1"/>
          </p:cNvSpPr>
          <p:nvPr>
            <p:ph type="subTitle" idx="1"/>
          </p:nvPr>
        </p:nvSpPr>
        <p:spPr>
          <a:xfrm flipH="1">
            <a:off x="3557521" y="3513975"/>
            <a:ext cx="4881300" cy="713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1600">
                <a:latin typeface="Glegoo"/>
                <a:ea typeface="Glegoo"/>
                <a:cs typeface="Glegoo"/>
                <a:sym typeface="Glegoo"/>
              </a:defRPr>
            </a:lvl1pPr>
            <a:lvl2pPr lvl="1" algn="ctr" rtl="0">
              <a:lnSpc>
                <a:spcPct val="100000"/>
              </a:lnSpc>
              <a:spcBef>
                <a:spcPts val="0"/>
              </a:spcBef>
              <a:spcAft>
                <a:spcPts val="0"/>
              </a:spcAft>
              <a:buClr>
                <a:srgbClr val="05192A"/>
              </a:buClr>
              <a:buSzPts val="1400"/>
              <a:buNone/>
              <a:defRPr>
                <a:solidFill>
                  <a:srgbClr val="05192A"/>
                </a:solidFill>
              </a:defRPr>
            </a:lvl2pPr>
            <a:lvl3pPr lvl="2" algn="ctr" rtl="0">
              <a:lnSpc>
                <a:spcPct val="100000"/>
              </a:lnSpc>
              <a:spcBef>
                <a:spcPts val="0"/>
              </a:spcBef>
              <a:spcAft>
                <a:spcPts val="0"/>
              </a:spcAft>
              <a:buClr>
                <a:srgbClr val="05192A"/>
              </a:buClr>
              <a:buSzPts val="1400"/>
              <a:buNone/>
              <a:defRPr>
                <a:solidFill>
                  <a:srgbClr val="05192A"/>
                </a:solidFill>
              </a:defRPr>
            </a:lvl3pPr>
            <a:lvl4pPr lvl="3" algn="ctr" rtl="0">
              <a:lnSpc>
                <a:spcPct val="100000"/>
              </a:lnSpc>
              <a:spcBef>
                <a:spcPts val="0"/>
              </a:spcBef>
              <a:spcAft>
                <a:spcPts val="0"/>
              </a:spcAft>
              <a:buClr>
                <a:srgbClr val="05192A"/>
              </a:buClr>
              <a:buSzPts val="1400"/>
              <a:buNone/>
              <a:defRPr>
                <a:solidFill>
                  <a:srgbClr val="05192A"/>
                </a:solidFill>
              </a:defRPr>
            </a:lvl4pPr>
            <a:lvl5pPr lvl="4" algn="ctr" rtl="0">
              <a:lnSpc>
                <a:spcPct val="100000"/>
              </a:lnSpc>
              <a:spcBef>
                <a:spcPts val="0"/>
              </a:spcBef>
              <a:spcAft>
                <a:spcPts val="0"/>
              </a:spcAft>
              <a:buClr>
                <a:srgbClr val="05192A"/>
              </a:buClr>
              <a:buSzPts val="1400"/>
              <a:buNone/>
              <a:defRPr>
                <a:solidFill>
                  <a:srgbClr val="05192A"/>
                </a:solidFill>
              </a:defRPr>
            </a:lvl5pPr>
            <a:lvl6pPr lvl="5" algn="ctr" rtl="0">
              <a:lnSpc>
                <a:spcPct val="100000"/>
              </a:lnSpc>
              <a:spcBef>
                <a:spcPts val="0"/>
              </a:spcBef>
              <a:spcAft>
                <a:spcPts val="0"/>
              </a:spcAft>
              <a:buClr>
                <a:srgbClr val="05192A"/>
              </a:buClr>
              <a:buSzPts val="1400"/>
              <a:buNone/>
              <a:defRPr>
                <a:solidFill>
                  <a:srgbClr val="05192A"/>
                </a:solidFill>
              </a:defRPr>
            </a:lvl6pPr>
            <a:lvl7pPr lvl="6" algn="ctr" rtl="0">
              <a:lnSpc>
                <a:spcPct val="100000"/>
              </a:lnSpc>
              <a:spcBef>
                <a:spcPts val="0"/>
              </a:spcBef>
              <a:spcAft>
                <a:spcPts val="0"/>
              </a:spcAft>
              <a:buClr>
                <a:srgbClr val="05192A"/>
              </a:buClr>
              <a:buSzPts val="1400"/>
              <a:buNone/>
              <a:defRPr>
                <a:solidFill>
                  <a:srgbClr val="05192A"/>
                </a:solidFill>
              </a:defRPr>
            </a:lvl7pPr>
            <a:lvl8pPr lvl="7" algn="ctr" rtl="0">
              <a:lnSpc>
                <a:spcPct val="100000"/>
              </a:lnSpc>
              <a:spcBef>
                <a:spcPts val="0"/>
              </a:spcBef>
              <a:spcAft>
                <a:spcPts val="0"/>
              </a:spcAft>
              <a:buClr>
                <a:srgbClr val="05192A"/>
              </a:buClr>
              <a:buSzPts val="1400"/>
              <a:buNone/>
              <a:defRPr>
                <a:solidFill>
                  <a:srgbClr val="05192A"/>
                </a:solidFill>
              </a:defRPr>
            </a:lvl8pPr>
            <a:lvl9pPr lvl="8" algn="ctr" rtl="0">
              <a:lnSpc>
                <a:spcPct val="100000"/>
              </a:lnSpc>
              <a:spcBef>
                <a:spcPts val="0"/>
              </a:spcBef>
              <a:spcAft>
                <a:spcPts val="0"/>
              </a:spcAft>
              <a:buClr>
                <a:srgbClr val="05192A"/>
              </a:buClr>
              <a:buSzPts val="1400"/>
              <a:buNone/>
              <a:defRPr>
                <a:solidFill>
                  <a:srgbClr val="05192A"/>
                </a:solidFill>
              </a:defRPr>
            </a:lvl9pPr>
          </a:lstStyle>
          <a:p>
            <a:endParaRPr/>
          </a:p>
        </p:txBody>
      </p:sp>
      <p:sp>
        <p:nvSpPr>
          <p:cNvPr id="52" name="Google Shape;52;p9"/>
          <p:cNvSpPr/>
          <p:nvPr/>
        </p:nvSpPr>
        <p:spPr>
          <a:xfrm rot="5400000" flipH="1">
            <a:off x="2521196" y="-1754975"/>
            <a:ext cx="1320900" cy="6363300"/>
          </a:xfrm>
          <a:prstGeom prst="round2SameRect">
            <a:avLst>
              <a:gd name="adj1" fmla="val 50000"/>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9"/>
          <p:cNvSpPr/>
          <p:nvPr/>
        </p:nvSpPr>
        <p:spPr>
          <a:xfrm flipH="1">
            <a:off x="710246" y="2833800"/>
            <a:ext cx="1977300" cy="2309700"/>
          </a:xfrm>
          <a:prstGeom prst="round2SameRect">
            <a:avLst>
              <a:gd name="adj1" fmla="val 50000"/>
              <a:gd name="adj2"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4"/>
        <p:cNvGrpSpPr/>
        <p:nvPr/>
      </p:nvGrpSpPr>
      <p:grpSpPr>
        <a:xfrm>
          <a:off x="0" y="0"/>
          <a:ext cx="0" cy="0"/>
          <a:chOff x="0" y="0"/>
          <a:chExt cx="0" cy="0"/>
        </a:xfrm>
      </p:grpSpPr>
      <p:sp>
        <p:nvSpPr>
          <p:cNvPr id="55" name="Google Shape;55;p10"/>
          <p:cNvSpPr/>
          <p:nvPr/>
        </p:nvSpPr>
        <p:spPr>
          <a:xfrm rot="5400000">
            <a:off x="1142550" y="-464450"/>
            <a:ext cx="1086600" cy="3371700"/>
          </a:xfrm>
          <a:prstGeom prst="round2SameRect">
            <a:avLst>
              <a:gd name="adj1" fmla="val 50000"/>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10"/>
          <p:cNvSpPr txBox="1">
            <a:spLocks noGrp="1"/>
          </p:cNvSpPr>
          <p:nvPr>
            <p:ph type="title"/>
          </p:nvPr>
        </p:nvSpPr>
        <p:spPr>
          <a:xfrm>
            <a:off x="2426300" y="2468325"/>
            <a:ext cx="4291500" cy="19299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2900"/>
              <a:buNone/>
              <a:defRPr sz="291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7" name="Google Shape;57;p10"/>
          <p:cNvSpPr/>
          <p:nvPr/>
        </p:nvSpPr>
        <p:spPr>
          <a:xfrm>
            <a:off x="7343100" y="680950"/>
            <a:ext cx="1080900" cy="1080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4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a:spcBef>
                <a:spcPts val="0"/>
              </a:spcBef>
              <a:spcAft>
                <a:spcPts val="0"/>
              </a:spcAft>
              <a:buClr>
                <a:schemeClr val="dk1"/>
              </a:buClr>
              <a:buSzPts val="2900"/>
              <a:buFont typeface="Poppins"/>
              <a:buNone/>
              <a:defRPr sz="2900">
                <a:solidFill>
                  <a:schemeClr val="dk1"/>
                </a:solidFill>
                <a:latin typeface="Poppins"/>
                <a:ea typeface="Poppins"/>
                <a:cs typeface="Poppins"/>
                <a:sym typeface="Poppins"/>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a:lnSpc>
                <a:spcPct val="115000"/>
              </a:lnSpc>
              <a:spcBef>
                <a:spcPts val="0"/>
              </a:spcBef>
              <a:spcAft>
                <a:spcPts val="0"/>
              </a:spcAft>
              <a:buClr>
                <a:schemeClr val="dk1"/>
              </a:buClr>
              <a:buSzPts val="1800"/>
              <a:buChar char="●"/>
              <a:defRPr sz="1800">
                <a:solidFill>
                  <a:schemeClr val="dk1"/>
                </a:solidFill>
              </a:defRPr>
            </a:lvl1pPr>
            <a:lvl2pPr marL="914400" lvl="1" indent="-317500">
              <a:lnSpc>
                <a:spcPct val="115000"/>
              </a:lnSpc>
              <a:spcBef>
                <a:spcPts val="0"/>
              </a:spcBef>
              <a:spcAft>
                <a:spcPts val="0"/>
              </a:spcAft>
              <a:buClr>
                <a:schemeClr val="dk1"/>
              </a:buClr>
              <a:buSzPts val="1400"/>
              <a:buChar char="○"/>
              <a:defRPr>
                <a:solidFill>
                  <a:schemeClr val="dk1"/>
                </a:solidFill>
              </a:defRPr>
            </a:lvl2pPr>
            <a:lvl3pPr marL="1371600" lvl="2" indent="-317500">
              <a:lnSpc>
                <a:spcPct val="115000"/>
              </a:lnSpc>
              <a:spcBef>
                <a:spcPts val="0"/>
              </a:spcBef>
              <a:spcAft>
                <a:spcPts val="0"/>
              </a:spcAft>
              <a:buClr>
                <a:schemeClr val="dk1"/>
              </a:buClr>
              <a:buSzPts val="1400"/>
              <a:buFont typeface="Glegoo"/>
              <a:buChar char="■"/>
              <a:defRPr>
                <a:solidFill>
                  <a:schemeClr val="dk1"/>
                </a:solidFill>
                <a:latin typeface="Glegoo"/>
                <a:ea typeface="Glegoo"/>
                <a:cs typeface="Glegoo"/>
                <a:sym typeface="Glegoo"/>
              </a:defRPr>
            </a:lvl3pPr>
            <a:lvl4pPr marL="1828800" lvl="3" indent="-317500">
              <a:lnSpc>
                <a:spcPct val="115000"/>
              </a:lnSpc>
              <a:spcBef>
                <a:spcPts val="0"/>
              </a:spcBef>
              <a:spcAft>
                <a:spcPts val="0"/>
              </a:spcAft>
              <a:buClr>
                <a:schemeClr val="dk1"/>
              </a:buClr>
              <a:buSzPts val="1400"/>
              <a:buChar char="●"/>
              <a:defRPr>
                <a:solidFill>
                  <a:schemeClr val="dk1"/>
                </a:solidFill>
              </a:defRPr>
            </a:lvl4pPr>
            <a:lvl5pPr marL="2286000" lvl="4" indent="-317500">
              <a:lnSpc>
                <a:spcPct val="115000"/>
              </a:lnSpc>
              <a:spcBef>
                <a:spcPts val="0"/>
              </a:spcBef>
              <a:spcAft>
                <a:spcPts val="0"/>
              </a:spcAft>
              <a:buClr>
                <a:schemeClr val="dk1"/>
              </a:buClr>
              <a:buSzPts val="1400"/>
              <a:buChar char="○"/>
              <a:defRPr>
                <a:solidFill>
                  <a:schemeClr val="dk1"/>
                </a:solidFill>
              </a:defRPr>
            </a:lvl5pPr>
            <a:lvl6pPr marL="2743200" lvl="5" indent="-317500">
              <a:lnSpc>
                <a:spcPct val="115000"/>
              </a:lnSpc>
              <a:spcBef>
                <a:spcPts val="0"/>
              </a:spcBef>
              <a:spcAft>
                <a:spcPts val="0"/>
              </a:spcAft>
              <a:buClr>
                <a:schemeClr val="dk1"/>
              </a:buClr>
              <a:buSzPts val="1400"/>
              <a:buChar char="■"/>
              <a:defRPr>
                <a:solidFill>
                  <a:schemeClr val="dk1"/>
                </a:solidFill>
              </a:defRPr>
            </a:lvl6pPr>
            <a:lvl7pPr marL="3200400" lvl="6" indent="-317500">
              <a:lnSpc>
                <a:spcPct val="115000"/>
              </a:lnSpc>
              <a:spcBef>
                <a:spcPts val="0"/>
              </a:spcBef>
              <a:spcAft>
                <a:spcPts val="0"/>
              </a:spcAft>
              <a:buClr>
                <a:schemeClr val="dk1"/>
              </a:buClr>
              <a:buSzPts val="1400"/>
              <a:buChar char="●"/>
              <a:defRPr>
                <a:solidFill>
                  <a:schemeClr val="dk1"/>
                </a:solidFill>
              </a:defRPr>
            </a:lvl7pPr>
            <a:lvl8pPr marL="3657600" lvl="7" indent="-317500">
              <a:lnSpc>
                <a:spcPct val="115000"/>
              </a:lnSpc>
              <a:spcBef>
                <a:spcPts val="0"/>
              </a:spcBef>
              <a:spcAft>
                <a:spcPts val="0"/>
              </a:spcAft>
              <a:buClr>
                <a:schemeClr val="dk1"/>
              </a:buClr>
              <a:buSzPts val="1400"/>
              <a:buChar char="○"/>
              <a:defRPr>
                <a:solidFill>
                  <a:schemeClr val="dk1"/>
                </a:solidFill>
              </a:defRPr>
            </a:lvl8pPr>
            <a:lvl9pPr marL="4114800" lvl="8" indent="-317500">
              <a:lnSpc>
                <a:spcPct val="115000"/>
              </a:lnSpc>
              <a:spcBef>
                <a:spcPts val="0"/>
              </a:spcBef>
              <a:spcAft>
                <a:spcPts val="0"/>
              </a:spcAft>
              <a:buClr>
                <a:schemeClr val="dk1"/>
              </a:buClr>
              <a:buSzPts val="1400"/>
              <a:buChar char="■"/>
              <a:defRPr>
                <a:solidFill>
                  <a:schemeClr val="dk1"/>
                </a:solidFill>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6" r:id="rId38"/>
    <p:sldLayoutId id="2147483687" r:id="rId3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60"/>
        <p:cNvGrpSpPr/>
        <p:nvPr/>
      </p:nvGrpSpPr>
      <p:grpSpPr>
        <a:xfrm>
          <a:off x="0" y="0"/>
          <a:ext cx="0" cy="0"/>
          <a:chOff x="0" y="0"/>
          <a:chExt cx="0" cy="0"/>
        </a:xfrm>
      </p:grpSpPr>
      <p:sp>
        <p:nvSpPr>
          <p:cNvPr id="261" name="Google Shape;261;p4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a:buNone/>
              <a:defRPr sz="2400">
                <a:solidFill>
                  <a:srgbClr val="FFFFFF"/>
                </a:solidFill>
                <a:latin typeface="Proxima Nova"/>
                <a:ea typeface="Proxima Nova"/>
                <a:cs typeface="Proxima Nova"/>
                <a:sym typeface="Proxima Nova"/>
              </a:defRPr>
            </a:lvl1pPr>
            <a:lvl2pPr lvl="1" algn="ctr" rtl="0">
              <a:spcBef>
                <a:spcPts val="0"/>
              </a:spcBef>
              <a:spcAft>
                <a:spcPts val="0"/>
              </a:spcAft>
              <a:buClr>
                <a:srgbClr val="FFFFFF"/>
              </a:buClr>
              <a:buSzPts val="2400"/>
              <a:buFont typeface="Proxima Nova"/>
              <a:buNone/>
              <a:defRPr sz="2400">
                <a:solidFill>
                  <a:srgbClr val="FFFFFF"/>
                </a:solidFill>
                <a:latin typeface="Proxima Nova"/>
                <a:ea typeface="Proxima Nova"/>
                <a:cs typeface="Proxima Nova"/>
                <a:sym typeface="Proxima Nova"/>
              </a:defRPr>
            </a:lvl2pPr>
            <a:lvl3pPr lvl="2" algn="ctr" rtl="0">
              <a:spcBef>
                <a:spcPts val="0"/>
              </a:spcBef>
              <a:spcAft>
                <a:spcPts val="0"/>
              </a:spcAft>
              <a:buClr>
                <a:srgbClr val="FFFFFF"/>
              </a:buClr>
              <a:buSzPts val="2400"/>
              <a:buFont typeface="Proxima Nova"/>
              <a:buNone/>
              <a:defRPr sz="2400">
                <a:solidFill>
                  <a:srgbClr val="FFFFFF"/>
                </a:solidFill>
                <a:latin typeface="Proxima Nova"/>
                <a:ea typeface="Proxima Nova"/>
                <a:cs typeface="Proxima Nova"/>
                <a:sym typeface="Proxima Nova"/>
              </a:defRPr>
            </a:lvl3pPr>
            <a:lvl4pPr lvl="3" algn="ctr" rtl="0">
              <a:spcBef>
                <a:spcPts val="0"/>
              </a:spcBef>
              <a:spcAft>
                <a:spcPts val="0"/>
              </a:spcAft>
              <a:buClr>
                <a:srgbClr val="FFFFFF"/>
              </a:buClr>
              <a:buSzPts val="2400"/>
              <a:buFont typeface="Proxima Nova"/>
              <a:buNone/>
              <a:defRPr sz="2400">
                <a:solidFill>
                  <a:srgbClr val="FFFFFF"/>
                </a:solidFill>
                <a:latin typeface="Proxima Nova"/>
                <a:ea typeface="Proxima Nova"/>
                <a:cs typeface="Proxima Nova"/>
                <a:sym typeface="Proxima Nova"/>
              </a:defRPr>
            </a:lvl4pPr>
            <a:lvl5pPr lvl="4" algn="ctr" rtl="0">
              <a:spcBef>
                <a:spcPts val="0"/>
              </a:spcBef>
              <a:spcAft>
                <a:spcPts val="0"/>
              </a:spcAft>
              <a:buClr>
                <a:srgbClr val="FFFFFF"/>
              </a:buClr>
              <a:buSzPts val="2400"/>
              <a:buFont typeface="Proxima Nova"/>
              <a:buNone/>
              <a:defRPr sz="2400">
                <a:solidFill>
                  <a:srgbClr val="FFFFFF"/>
                </a:solidFill>
                <a:latin typeface="Proxima Nova"/>
                <a:ea typeface="Proxima Nova"/>
                <a:cs typeface="Proxima Nova"/>
                <a:sym typeface="Proxima Nova"/>
              </a:defRPr>
            </a:lvl5pPr>
            <a:lvl6pPr lvl="5" algn="ctr" rtl="0">
              <a:spcBef>
                <a:spcPts val="0"/>
              </a:spcBef>
              <a:spcAft>
                <a:spcPts val="0"/>
              </a:spcAft>
              <a:buClr>
                <a:srgbClr val="FFFFFF"/>
              </a:buClr>
              <a:buSzPts val="2400"/>
              <a:buFont typeface="Proxima Nova"/>
              <a:buNone/>
              <a:defRPr sz="2400">
                <a:solidFill>
                  <a:srgbClr val="FFFFFF"/>
                </a:solidFill>
                <a:latin typeface="Proxima Nova"/>
                <a:ea typeface="Proxima Nova"/>
                <a:cs typeface="Proxima Nova"/>
                <a:sym typeface="Proxima Nova"/>
              </a:defRPr>
            </a:lvl6pPr>
            <a:lvl7pPr lvl="6" algn="ctr" rtl="0">
              <a:spcBef>
                <a:spcPts val="0"/>
              </a:spcBef>
              <a:spcAft>
                <a:spcPts val="0"/>
              </a:spcAft>
              <a:buClr>
                <a:srgbClr val="FFFFFF"/>
              </a:buClr>
              <a:buSzPts val="2400"/>
              <a:buFont typeface="Proxima Nova"/>
              <a:buNone/>
              <a:defRPr sz="2400">
                <a:solidFill>
                  <a:srgbClr val="FFFFFF"/>
                </a:solidFill>
                <a:latin typeface="Proxima Nova"/>
                <a:ea typeface="Proxima Nova"/>
                <a:cs typeface="Proxima Nova"/>
                <a:sym typeface="Proxima Nova"/>
              </a:defRPr>
            </a:lvl7pPr>
            <a:lvl8pPr lvl="7" algn="ctr" rtl="0">
              <a:spcBef>
                <a:spcPts val="0"/>
              </a:spcBef>
              <a:spcAft>
                <a:spcPts val="0"/>
              </a:spcAft>
              <a:buClr>
                <a:srgbClr val="FFFFFF"/>
              </a:buClr>
              <a:buSzPts val="2400"/>
              <a:buFont typeface="Proxima Nova"/>
              <a:buNone/>
              <a:defRPr sz="2400">
                <a:solidFill>
                  <a:srgbClr val="FFFFFF"/>
                </a:solidFill>
                <a:latin typeface="Proxima Nova"/>
                <a:ea typeface="Proxima Nova"/>
                <a:cs typeface="Proxima Nova"/>
                <a:sym typeface="Proxima Nova"/>
              </a:defRPr>
            </a:lvl8pPr>
            <a:lvl9pPr lvl="8" algn="ctr" rtl="0">
              <a:spcBef>
                <a:spcPts val="0"/>
              </a:spcBef>
              <a:spcAft>
                <a:spcPts val="0"/>
              </a:spcAft>
              <a:buClr>
                <a:srgbClr val="FFFFFF"/>
              </a:buClr>
              <a:buSzPts val="2400"/>
              <a:buFont typeface="Proxima Nova"/>
              <a:buNone/>
              <a:defRPr sz="2400">
                <a:solidFill>
                  <a:srgbClr val="FFFFFF"/>
                </a:solidFill>
                <a:latin typeface="Proxima Nova"/>
                <a:ea typeface="Proxima Nova"/>
                <a:cs typeface="Proxima Nova"/>
                <a:sym typeface="Proxima Nova"/>
              </a:defRPr>
            </a:lvl9pPr>
          </a:lstStyle>
          <a:p>
            <a:endParaRPr/>
          </a:p>
        </p:txBody>
      </p:sp>
      <p:sp>
        <p:nvSpPr>
          <p:cNvPr id="262" name="Google Shape;262;p4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8"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xml"/><Relationship Id="rId1" Type="http://schemas.openxmlformats.org/officeDocument/2006/relationships/slideLayout" Target="../slideLayouts/slideLayout8.xml"/><Relationship Id="rId4" Type="http://schemas.openxmlformats.org/officeDocument/2006/relationships/image" Target="../media/image2.png"/></Relationships>
</file>

<file path=ppt/slides/_rels/slide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7.xml"/><Relationship Id="rId1" Type="http://schemas.openxmlformats.org/officeDocument/2006/relationships/slideLayout" Target="../slideLayouts/slideLayout10.xml"/><Relationship Id="rId4" Type="http://schemas.openxmlformats.org/officeDocument/2006/relationships/image" Target="../media/image2.png"/></Relationships>
</file>

<file path=ppt/slides/_rels/slide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8.xml"/><Relationship Id="rId1" Type="http://schemas.openxmlformats.org/officeDocument/2006/relationships/slideLayout" Target="../slideLayouts/slideLayout32.xml"/></Relationships>
</file>

<file path=ppt/slides/_rels/slide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8" Type="http://schemas.openxmlformats.org/officeDocument/2006/relationships/slide" Target="slide37.xml"/><Relationship Id="rId13" Type="http://schemas.openxmlformats.org/officeDocument/2006/relationships/image" Target="../media/image1.png"/><Relationship Id="rId3" Type="http://schemas.openxmlformats.org/officeDocument/2006/relationships/hyperlink" Target="http://bit.ly/2Tynxth" TargetMode="External"/><Relationship Id="rId7" Type="http://schemas.openxmlformats.org/officeDocument/2006/relationships/slide" Target="slide36.xml"/><Relationship Id="rId12" Type="http://schemas.openxmlformats.org/officeDocument/2006/relationships/slide" Target="slide45.xml"/><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slide" Target="slide34.xml"/><Relationship Id="rId11" Type="http://schemas.openxmlformats.org/officeDocument/2006/relationships/slide" Target="slide39.xml"/><Relationship Id="rId5" Type="http://schemas.openxmlformats.org/officeDocument/2006/relationships/hyperlink" Target="http://bit.ly/33VAFh3" TargetMode="External"/><Relationship Id="rId10" Type="http://schemas.openxmlformats.org/officeDocument/2006/relationships/hyperlink" Target="https://storyset.com/?utm_source=slidesgo_template&amp;utm_medium=referral-link&amp;utm_campaign=slidesgo_contents_of_this_template&amp;utm_term=storyset&amp;utm_content=storyset" TargetMode="External"/><Relationship Id="rId4" Type="http://schemas.openxmlformats.org/officeDocument/2006/relationships/hyperlink" Target="http://bit.ly/30B07Gq" TargetMode="External"/><Relationship Id="rId9" Type="http://schemas.openxmlformats.org/officeDocument/2006/relationships/slide" Target="slide38.xml"/></Relationships>
</file>

<file path=ppt/slides/_rels/slide20.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20.xml"/><Relationship Id="rId1" Type="http://schemas.openxmlformats.org/officeDocument/2006/relationships/slideLayout" Target="../slideLayouts/slideLayout9.xml"/><Relationship Id="rId5" Type="http://schemas.openxmlformats.org/officeDocument/2006/relationships/image" Target="../media/image2.png"/><Relationship Id="rId4" Type="http://schemas.openxmlformats.org/officeDocument/2006/relationships/image" Target="../media/image1.png"/></Relationships>
</file>

<file path=ppt/slides/_rels/slide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xml"/><Relationship Id="rId1" Type="http://schemas.openxmlformats.org/officeDocument/2006/relationships/slideLayout" Target="../slideLayouts/slideLayout34.xml"/><Relationship Id="rId4" Type="http://schemas.openxmlformats.org/officeDocument/2006/relationships/image" Target="../media/image2.png"/></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xml"/><Relationship Id="rId1" Type="http://schemas.openxmlformats.org/officeDocument/2006/relationships/slideLayout" Target="../slideLayouts/slideLayout30.xml"/></Relationships>
</file>

<file path=ppt/slides/_rels/slide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xml"/><Relationship Id="rId1" Type="http://schemas.openxmlformats.org/officeDocument/2006/relationships/slideLayout" Target="../slideLayouts/slideLayout19.xml"/></Relationships>
</file>

<file path=ppt/slides/_rels/slide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5.xml"/><Relationship Id="rId1" Type="http://schemas.openxmlformats.org/officeDocument/2006/relationships/slideLayout" Target="../slideLayouts/slideLayout33.xml"/></Relationships>
</file>

<file path=ppt/slides/_rels/slide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6.xml"/><Relationship Id="rId1" Type="http://schemas.openxmlformats.org/officeDocument/2006/relationships/slideLayout" Target="../slideLayouts/slideLayout31.xml"/></Relationships>
</file>

<file path=ppt/slides/_rels/slide2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7.xml"/><Relationship Id="rId1" Type="http://schemas.openxmlformats.org/officeDocument/2006/relationships/slideLayout" Target="../slideLayouts/slideLayout23.xml"/><Relationship Id="rId5" Type="http://schemas.openxmlformats.org/officeDocument/2006/relationships/image" Target="../media/image2.png"/><Relationship Id="rId4" Type="http://schemas.openxmlformats.org/officeDocument/2006/relationships/image" Target="../media/image1.png"/></Relationships>
</file>

<file path=ppt/slides/_rels/slide28.xml.rels><?xml version="1.0" encoding="UTF-8" standalone="yes"?>
<Relationships xmlns="http://schemas.openxmlformats.org/package/2006/relationships"><Relationship Id="rId3" Type="http://schemas.openxmlformats.org/officeDocument/2006/relationships/hyperlink" Target="https://docs.google.com/spreadsheets/d/11HJyKW-TorrwwOOYKxDnBFsQAJ6-oPoMhoVvcPUEZaY/copy#gid=0" TargetMode="External"/><Relationship Id="rId2" Type="http://schemas.openxmlformats.org/officeDocument/2006/relationships/notesSlide" Target="../notesSlides/notesSlide28.xml"/><Relationship Id="rId1" Type="http://schemas.openxmlformats.org/officeDocument/2006/relationships/slideLayout" Target="../slideLayouts/slideLayout15.xml"/><Relationship Id="rId6" Type="http://schemas.openxmlformats.org/officeDocument/2006/relationships/image" Target="../media/image1.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6.png"/></Relationships>
</file>

<file path=ppt/slides/_rels/slide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9.xml"/><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20.xml"/><Relationship Id="rId4" Type="http://schemas.openxmlformats.org/officeDocument/2006/relationships/image" Target="../media/image2.png"/></Relationships>
</file>

<file path=ppt/slides/_rels/slide30.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30.xml"/><Relationship Id="rId1" Type="http://schemas.openxmlformats.org/officeDocument/2006/relationships/slideLayout" Target="../slideLayouts/slideLayout24.xml"/><Relationship Id="rId4" Type="http://schemas.openxmlformats.org/officeDocument/2006/relationships/image" Target="../media/image1.png"/></Relationships>
</file>

<file path=ppt/slides/_rels/slide31.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31.xml"/><Relationship Id="rId1" Type="http://schemas.openxmlformats.org/officeDocument/2006/relationships/slideLayout" Target="../slideLayouts/slideLayout25.xml"/><Relationship Id="rId4" Type="http://schemas.openxmlformats.org/officeDocument/2006/relationships/image" Target="../media/image1.png"/></Relationships>
</file>

<file path=ppt/slides/_rels/slide32.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32.xml"/><Relationship Id="rId1" Type="http://schemas.openxmlformats.org/officeDocument/2006/relationships/slideLayout" Target="../slideLayouts/slideLayout26.xml"/><Relationship Id="rId4" Type="http://schemas.openxmlformats.org/officeDocument/2006/relationships/image" Target="../media/image1.png"/></Relationships>
</file>

<file path=ppt/slides/_rels/slide33.xml.rels><?xml version="1.0" encoding="UTF-8" standalone="yes"?>
<Relationships xmlns="http://schemas.openxmlformats.org/package/2006/relationships"><Relationship Id="rId3" Type="http://schemas.openxmlformats.org/officeDocument/2006/relationships/hyperlink" Target="https://behance.com" TargetMode="External"/><Relationship Id="rId2" Type="http://schemas.openxmlformats.org/officeDocument/2006/relationships/notesSlide" Target="../notesSlides/notesSlide33.xml"/><Relationship Id="rId1" Type="http://schemas.openxmlformats.org/officeDocument/2006/relationships/slideLayout" Target="../slideLayouts/slideLayout22.xml"/><Relationship Id="rId6" Type="http://schemas.openxmlformats.org/officeDocument/2006/relationships/image" Target="../media/image2.png"/><Relationship Id="rId5" Type="http://schemas.openxmlformats.org/officeDocument/2006/relationships/image" Target="../media/image1.png"/><Relationship Id="rId4" Type="http://schemas.openxmlformats.org/officeDocument/2006/relationships/hyperlink" Target="mailto:yourmail1@mail.com" TargetMode="Externa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8" Type="http://schemas.openxmlformats.org/officeDocument/2006/relationships/hyperlink" Target="https://www.freepik.com/free-photo/portrait-handsome-man-with-headphones-dancing_12417841.htm/?utm_source=slidesgo_template&amp;utm_medium=referral-link&amp;utm_campaign=sg_resources&amp;utm_content=freepik" TargetMode="External"/><Relationship Id="rId3" Type="http://schemas.openxmlformats.org/officeDocument/2006/relationships/hyperlink" Target="https://www.freepik.com/free-photo/front-view-smiley-man-looking-pointing-up_13757580.htm/?utm_source=slidesgo_template&amp;utm_medium=referral-link&amp;utm_campaign=sg_resources&amp;utm_content=freepik" TargetMode="External"/><Relationship Id="rId7" Type="http://schemas.openxmlformats.org/officeDocument/2006/relationships/hyperlink" Target="https://www.freepik.com/free-photo/close-up-person-holding-yellow-crayon-light-bulb-with-idea-text-sticky-note-grey-background_2784460.htm/?utm_source=slidesgo_template&amp;utm_medium=referral-link&amp;utm_campaign=sg_resources&amp;utm_content=freepik" TargetMode="External"/><Relationship Id="rId2" Type="http://schemas.openxmlformats.org/officeDocument/2006/relationships/notesSlide" Target="../notesSlides/notesSlide35.xml"/><Relationship Id="rId1" Type="http://schemas.openxmlformats.org/officeDocument/2006/relationships/slideLayout" Target="../slideLayouts/slideLayout28.xml"/><Relationship Id="rId6" Type="http://schemas.openxmlformats.org/officeDocument/2006/relationships/hyperlink" Target="https://www.freepik.com/free-photo/african-american-man-writing-close-up_11235019.htm/?utm_source=slidesgo_template&amp;utm_medium=referral-link&amp;utm_campaign=sg_resources&amp;utm_content=freepik" TargetMode="External"/><Relationship Id="rId5" Type="http://schemas.openxmlformats.org/officeDocument/2006/relationships/hyperlink" Target="https://www.freepik.com/free-photo/notebooks-laptop-with-stationeries-colored-backdrop_2914420.htm#position=0&amp;page=1/?utm_source=slidesgo_template&amp;utm_medium=referral-link&amp;utm_campaign=sg_resources&amp;utm_content=freepik" TargetMode="External"/><Relationship Id="rId4" Type="http://schemas.openxmlformats.org/officeDocument/2006/relationships/hyperlink" Target="https://www.freepik.com/free-photo/front-view-man-looking-up-with-copy-space_13757649.htm/?utm_source=slidesgo_template&amp;utm_medium=referral-link&amp;utm_campaign=sg_resources&amp;utm_content=freepik" TargetMode="External"/></Relationships>
</file>

<file path=ppt/slides/_rels/slide36.xml.rels><?xml version="1.0" encoding="UTF-8" standalone="yes"?>
<Relationships xmlns="http://schemas.openxmlformats.org/package/2006/relationships"><Relationship Id="rId8" Type="http://schemas.openxmlformats.org/officeDocument/2006/relationships/hyperlink" Target="https://www.freepik.com/free-photo/smiley-woman-holding-virtual-reality-headset_8400378.htm/?utm_source=slidesgo_template&amp;utm_medium=referral-link&amp;utm_campaign=sg_resources&amp;utm_content=freepik" TargetMode="External"/><Relationship Id="rId3" Type="http://schemas.openxmlformats.org/officeDocument/2006/relationships/hyperlink" Target="https://www.freepik.com/free-photo/front-view-woman-pointing-up-while-wearing-virtual-reality-headset_8400363.htm/?utm_source=slidesgo_template&amp;utm_medium=referral-link&amp;utm_campaign=sg_resources&amp;utm_content=freepik" TargetMode="External"/><Relationship Id="rId7" Type="http://schemas.openxmlformats.org/officeDocument/2006/relationships/hyperlink" Target="https://www.freepik.com/free-photo/coffee-cup-near-off-writings_2657059.htm/?utm_source=slidesgo_template&amp;utm_medium=referral-link&amp;utm_campaign=sg_resources&amp;utm_content=freepik" TargetMode="External"/><Relationship Id="rId2" Type="http://schemas.openxmlformats.org/officeDocument/2006/relationships/notesSlide" Target="../notesSlides/notesSlide36.xml"/><Relationship Id="rId1" Type="http://schemas.openxmlformats.org/officeDocument/2006/relationships/slideLayout" Target="../slideLayouts/slideLayout27.xml"/><Relationship Id="rId6" Type="http://schemas.openxmlformats.org/officeDocument/2006/relationships/hyperlink" Target="https://www.freepik.com/free-photo/woman-writing-sticky-notes-office-window_7768807.htm/?utm_source=slidesgo_template&amp;utm_medium=referral-link&amp;utm_campaign=sg_resources&amp;utm_content=freepik" TargetMode="External"/><Relationship Id="rId5" Type="http://schemas.openxmlformats.org/officeDocument/2006/relationships/hyperlink" Target="https://www.freepik.com/free-photo/notepad-office-supplies-colored-surface_4888035.htm/?utm_source=slidesgo_template&amp;utm_medium=referral-link&amp;utm_campaign=sg_resources&amp;utm_content=freepik" TargetMode="External"/><Relationship Id="rId4" Type="http://schemas.openxmlformats.org/officeDocument/2006/relationships/hyperlink" Target="https://www.freepik.com/free-photo/defocused-smiley-woman-holding-virtual-reality-headset_8400370.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3" Type="http://schemas.openxmlformats.org/officeDocument/2006/relationships/hyperlink" Target="https://fonts.google.com/specimen/Poppins)" TargetMode="External"/><Relationship Id="rId2" Type="http://schemas.openxmlformats.org/officeDocument/2006/relationships/notesSlide" Target="../notesSlides/notesSlide37.xml"/><Relationship Id="rId1" Type="http://schemas.openxmlformats.org/officeDocument/2006/relationships/slideLayout" Target="../slideLayouts/slideLayout40.xml"/><Relationship Id="rId4" Type="http://schemas.openxmlformats.org/officeDocument/2006/relationships/hyperlink" Target="https://fonts.google.com/specimen/Glegoo)" TargetMode="External"/></Relationships>
</file>

<file path=ppt/slides/_rels/slide38.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4.gif"/><Relationship Id="rId2" Type="http://schemas.openxmlformats.org/officeDocument/2006/relationships/notesSlide" Target="../notesSlides/notesSlide38.xml"/><Relationship Id="rId1" Type="http://schemas.openxmlformats.org/officeDocument/2006/relationships/slideLayout" Target="../slideLayouts/slideLayout40.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3.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2.gif"/><Relationship Id="rId4" Type="http://schemas.openxmlformats.org/officeDocument/2006/relationships/image" Target="../media/image10.gif"/><Relationship Id="rId9" Type="http://schemas.openxmlformats.org/officeDocument/2006/relationships/image" Target="../media/image11.gif"/></Relationships>
</file>

<file path=ppt/slides/_rels/slide39.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9.xml"/><Relationship Id="rId1" Type="http://schemas.openxmlformats.org/officeDocument/2006/relationships/slideLayout" Target="../slideLayouts/slideLayout40.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3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4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0.xml"/></Relationships>
</file>

<file path=ppt/slides/_rels/slide45.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5.xml"/><Relationship Id="rId1" Type="http://schemas.openxmlformats.org/officeDocument/2006/relationships/slideLayout" Target="../slideLayouts/slideLayout4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0.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4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0.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40.xml"/></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21.xml"/><Relationship Id="rId4" Type="http://schemas.openxmlformats.org/officeDocument/2006/relationships/image" Target="../media/image2.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0.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0.xml"/></Relationships>
</file>

<file path=ppt/slides/_rels/slide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xml"/><Relationship Id="rId1" Type="http://schemas.openxmlformats.org/officeDocument/2006/relationships/slideLayout" Target="../slideLayouts/slideLayout36.xml"/><Relationship Id="rId4" Type="http://schemas.openxmlformats.org/officeDocument/2006/relationships/image" Target="../media/image2.png"/></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8.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8.xml"/><Relationship Id="rId1" Type="http://schemas.openxmlformats.org/officeDocument/2006/relationships/slideLayout" Target="../slideLayouts/slideLayout6.xml"/><Relationship Id="rId4" Type="http://schemas.openxmlformats.org/officeDocument/2006/relationships/image" Target="../media/image1.png"/></Relationships>
</file>

<file path=ppt/slides/_rels/slide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xml"/><Relationship Id="rId1" Type="http://schemas.openxmlformats.org/officeDocument/2006/relationships/slideLayout" Target="../slideLayouts/slideLayout37.xml"/><Relationship Id="rId4"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67"/>
        <p:cNvGrpSpPr/>
        <p:nvPr/>
      </p:nvGrpSpPr>
      <p:grpSpPr>
        <a:xfrm>
          <a:off x="0" y="0"/>
          <a:ext cx="0" cy="0"/>
          <a:chOff x="0" y="0"/>
          <a:chExt cx="0" cy="0"/>
        </a:xfrm>
      </p:grpSpPr>
      <p:sp>
        <p:nvSpPr>
          <p:cNvPr id="268" name="Google Shape;268;p44"/>
          <p:cNvSpPr/>
          <p:nvPr/>
        </p:nvSpPr>
        <p:spPr>
          <a:xfrm rot="5400000">
            <a:off x="2437075" y="1521175"/>
            <a:ext cx="833400" cy="5707500"/>
          </a:xfrm>
          <a:prstGeom prst="round2SameRect">
            <a:avLst>
              <a:gd name="adj1" fmla="val 50000"/>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44"/>
          <p:cNvSpPr txBox="1">
            <a:spLocks noGrp="1"/>
          </p:cNvSpPr>
          <p:nvPr>
            <p:ph type="ctrTitle"/>
          </p:nvPr>
        </p:nvSpPr>
        <p:spPr>
          <a:xfrm>
            <a:off x="720000" y="1361400"/>
            <a:ext cx="5602800" cy="2596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Geometric Colorful Cv</a:t>
            </a:r>
            <a:endParaRPr dirty="0"/>
          </a:p>
        </p:txBody>
      </p:sp>
      <p:sp>
        <p:nvSpPr>
          <p:cNvPr id="270" name="Google Shape;270;p44"/>
          <p:cNvSpPr txBox="1">
            <a:spLocks noGrp="1"/>
          </p:cNvSpPr>
          <p:nvPr>
            <p:ph type="subTitle" idx="1"/>
          </p:nvPr>
        </p:nvSpPr>
        <p:spPr>
          <a:xfrm>
            <a:off x="720000" y="4217725"/>
            <a:ext cx="4987500" cy="314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bg1"/>
                </a:solidFill>
              </a:rPr>
              <a:t>Here is where your presentation begins</a:t>
            </a:r>
            <a:endParaRPr dirty="0">
              <a:solidFill>
                <a:schemeClr val="bg1"/>
              </a:solidFill>
            </a:endParaRPr>
          </a:p>
        </p:txBody>
      </p:sp>
      <p:grpSp>
        <p:nvGrpSpPr>
          <p:cNvPr id="6" name="Group 5">
            <a:extLst>
              <a:ext uri="{FF2B5EF4-FFF2-40B4-BE49-F238E27FC236}">
                <a16:creationId xmlns:a16="http://schemas.microsoft.com/office/drawing/2014/main" id="{A04D28D8-3351-4B41-C79A-2ECC18CCB021}"/>
              </a:ext>
            </a:extLst>
          </p:cNvPr>
          <p:cNvGrpSpPr>
            <a:grpSpLocks noChangeAspect="1"/>
          </p:cNvGrpSpPr>
          <p:nvPr/>
        </p:nvGrpSpPr>
        <p:grpSpPr>
          <a:xfrm>
            <a:off x="6869390" y="2659800"/>
            <a:ext cx="1543035" cy="1543035"/>
            <a:chOff x="6926580" y="647026"/>
            <a:chExt cx="1352550" cy="1352550"/>
          </a:xfrm>
        </p:grpSpPr>
        <p:sp>
          <p:nvSpPr>
            <p:cNvPr id="7" name="Oval 6">
              <a:extLst>
                <a:ext uri="{FF2B5EF4-FFF2-40B4-BE49-F238E27FC236}">
                  <a16:creationId xmlns:a16="http://schemas.microsoft.com/office/drawing/2014/main" id="{A00356DD-9420-DC8B-411E-9D4F8D3BF981}"/>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8" name="Picture 7" descr="A circular object with text on it&#10;&#10;Description automatically generated with low confidence">
              <a:extLst>
                <a:ext uri="{FF2B5EF4-FFF2-40B4-BE49-F238E27FC236}">
                  <a16:creationId xmlns:a16="http://schemas.microsoft.com/office/drawing/2014/main" id="{6FAD05D6-FBDA-B6C0-8C05-A6FD10873C45}"/>
                </a:ext>
              </a:extLst>
            </p:cNvPr>
            <p:cNvPicPr>
              <a:picLocks noChangeAspect="1"/>
            </p:cNvPicPr>
            <p:nvPr/>
          </p:nvPicPr>
          <p:blipFill>
            <a:blip r:embed="rId3"/>
            <a:stretch>
              <a:fillRect/>
            </a:stretch>
          </p:blipFill>
          <p:spPr>
            <a:xfrm>
              <a:off x="6992620" y="702975"/>
              <a:ext cx="1225405" cy="1224885"/>
            </a:xfrm>
            <a:prstGeom prst="rect">
              <a:avLst/>
            </a:prstGeom>
          </p:spPr>
        </p:pic>
      </p:grpSp>
      <p:pic>
        <p:nvPicPr>
          <p:cNvPr id="3" name="Picture 2" descr="A qr code with a white background&#10;&#10;Description automatically generated">
            <a:extLst>
              <a:ext uri="{FF2B5EF4-FFF2-40B4-BE49-F238E27FC236}">
                <a16:creationId xmlns:a16="http://schemas.microsoft.com/office/drawing/2014/main" id="{AF111134-C28B-7FEF-898B-5BF75EE79C97}"/>
              </a:ext>
            </a:extLst>
          </p:cNvPr>
          <p:cNvPicPr>
            <a:picLocks noChangeAspect="1"/>
          </p:cNvPicPr>
          <p:nvPr/>
        </p:nvPicPr>
        <p:blipFill>
          <a:blip r:embed="rId4"/>
          <a:stretch>
            <a:fillRect/>
          </a:stretch>
        </p:blipFill>
        <p:spPr>
          <a:xfrm>
            <a:off x="4565073" y="121110"/>
            <a:ext cx="962584" cy="1138247"/>
          </a:xfrm>
          <a:prstGeom prst="rect">
            <a:avLst/>
          </a:prstGeom>
        </p:spPr>
      </p:pic>
      <p:sp>
        <p:nvSpPr>
          <p:cNvPr id="4" name="Google Shape;270;p44">
            <a:extLst>
              <a:ext uri="{FF2B5EF4-FFF2-40B4-BE49-F238E27FC236}">
                <a16:creationId xmlns:a16="http://schemas.microsoft.com/office/drawing/2014/main" id="{905B3A92-DA09-0249-2779-3C75FDD4CBAF}"/>
              </a:ext>
            </a:extLst>
          </p:cNvPr>
          <p:cNvSpPr txBox="1">
            <a:spLocks/>
          </p:cNvSpPr>
          <p:nvPr/>
        </p:nvSpPr>
        <p:spPr>
          <a:xfrm>
            <a:off x="0" y="632156"/>
            <a:ext cx="2660073" cy="314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05192A"/>
              </a:buClr>
              <a:buSzPts val="1800"/>
              <a:buFont typeface="Anaheim"/>
              <a:buNone/>
              <a:defRPr sz="1600" b="0" i="0" u="none" strike="noStrike" cap="none">
                <a:solidFill>
                  <a:schemeClr val="dk1"/>
                </a:solidFill>
                <a:latin typeface="Glegoo"/>
                <a:ea typeface="Glegoo"/>
                <a:cs typeface="Glegoo"/>
                <a:sym typeface="Glegoo"/>
              </a:defRPr>
            </a:lvl1pPr>
            <a:lvl2pPr marL="914400" marR="0" lvl="1"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2pPr>
            <a:lvl3pPr marL="1371600" marR="0" lvl="2" indent="-317500" algn="ctr" rtl="0">
              <a:lnSpc>
                <a:spcPct val="100000"/>
              </a:lnSpc>
              <a:spcBef>
                <a:spcPts val="0"/>
              </a:spcBef>
              <a:spcAft>
                <a:spcPts val="0"/>
              </a:spcAft>
              <a:buClr>
                <a:srgbClr val="05192A"/>
              </a:buClr>
              <a:buSzPts val="1800"/>
              <a:buFont typeface="Glegoo"/>
              <a:buNone/>
              <a:defRPr sz="1800" b="0" i="0" u="none" strike="noStrike" cap="none">
                <a:solidFill>
                  <a:srgbClr val="05192A"/>
                </a:solidFill>
                <a:latin typeface="Glegoo"/>
                <a:ea typeface="Glegoo"/>
                <a:cs typeface="Glegoo"/>
                <a:sym typeface="Glegoo"/>
              </a:defRPr>
            </a:lvl3pPr>
            <a:lvl4pPr marL="1828800" marR="0" lvl="3"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4pPr>
            <a:lvl5pPr marL="2286000" marR="0" lvl="4"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5pPr>
            <a:lvl6pPr marL="2743200" marR="0" lvl="5"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6pPr>
            <a:lvl7pPr marL="3200400" marR="0" lvl="6"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7pPr>
            <a:lvl8pPr marL="3657600" marR="0" lvl="7"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8pPr>
            <a:lvl9pPr marL="4114800" marR="0" lvl="8"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9pPr>
          </a:lstStyle>
          <a:p>
            <a:pPr algn="l">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#ChooseLDNursing</a:t>
            </a:r>
          </a:p>
          <a:p>
            <a:pPr algn="l">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#InspireLDNursing</a:t>
            </a:r>
          </a:p>
          <a:p>
            <a:pPr algn="l">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#LDNurseDay</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51"/>
        <p:cNvGrpSpPr/>
        <p:nvPr/>
      </p:nvGrpSpPr>
      <p:grpSpPr>
        <a:xfrm>
          <a:off x="0" y="0"/>
          <a:ext cx="0" cy="0"/>
          <a:chOff x="0" y="0"/>
          <a:chExt cx="0" cy="0"/>
        </a:xfrm>
      </p:grpSpPr>
      <p:sp>
        <p:nvSpPr>
          <p:cNvPr id="352" name="Google Shape;352;p53"/>
          <p:cNvSpPr/>
          <p:nvPr/>
        </p:nvSpPr>
        <p:spPr>
          <a:xfrm rot="5400000">
            <a:off x="1534425" y="-1177525"/>
            <a:ext cx="748800" cy="3817800"/>
          </a:xfrm>
          <a:prstGeom prst="round2SameRect">
            <a:avLst>
              <a:gd name="adj1" fmla="val 48434"/>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53" name="Google Shape;353;p53"/>
          <p:cNvCxnSpPr>
            <a:stCxn id="354" idx="6"/>
            <a:endCxn id="355" idx="2"/>
          </p:cNvCxnSpPr>
          <p:nvPr/>
        </p:nvCxnSpPr>
        <p:spPr>
          <a:xfrm>
            <a:off x="2258549" y="3197802"/>
            <a:ext cx="4625400" cy="0"/>
          </a:xfrm>
          <a:prstGeom prst="straightConnector1">
            <a:avLst/>
          </a:prstGeom>
          <a:noFill/>
          <a:ln w="19050" cap="flat" cmpd="sng">
            <a:solidFill>
              <a:schemeClr val="dk1"/>
            </a:solidFill>
            <a:prstDash val="solid"/>
            <a:round/>
            <a:headEnd type="none" w="med" len="med"/>
            <a:tailEnd type="none" w="med" len="med"/>
          </a:ln>
        </p:spPr>
      </p:cxnSp>
      <p:sp>
        <p:nvSpPr>
          <p:cNvPr id="356" name="Google Shape;356;p5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bg1"/>
                </a:solidFill>
              </a:rPr>
              <a:t>Job Position 1</a:t>
            </a:r>
            <a:endParaRPr dirty="0">
              <a:solidFill>
                <a:schemeClr val="bg1"/>
              </a:solidFill>
            </a:endParaRPr>
          </a:p>
        </p:txBody>
      </p:sp>
      <p:sp>
        <p:nvSpPr>
          <p:cNvPr id="354" name="Google Shape;354;p53"/>
          <p:cNvSpPr/>
          <p:nvPr/>
        </p:nvSpPr>
        <p:spPr>
          <a:xfrm>
            <a:off x="1535549" y="2836302"/>
            <a:ext cx="723000" cy="723000"/>
          </a:xfrm>
          <a:prstGeom prst="ellipse">
            <a:avLst/>
          </a:prstGeom>
          <a:solidFill>
            <a:srgbClr val="F160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53"/>
          <p:cNvSpPr/>
          <p:nvPr/>
        </p:nvSpPr>
        <p:spPr>
          <a:xfrm>
            <a:off x="4209736" y="2836302"/>
            <a:ext cx="723000" cy="723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53"/>
          <p:cNvSpPr/>
          <p:nvPr/>
        </p:nvSpPr>
        <p:spPr>
          <a:xfrm>
            <a:off x="6883924" y="2836302"/>
            <a:ext cx="723000" cy="723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 name="Google Shape;358;p53"/>
          <p:cNvGrpSpPr/>
          <p:nvPr/>
        </p:nvGrpSpPr>
        <p:grpSpPr>
          <a:xfrm>
            <a:off x="1721391" y="3023058"/>
            <a:ext cx="351315" cy="349486"/>
            <a:chOff x="685475" y="2318350"/>
            <a:chExt cx="297750" cy="296200"/>
          </a:xfrm>
        </p:grpSpPr>
        <p:sp>
          <p:nvSpPr>
            <p:cNvPr id="359" name="Google Shape;359;p53"/>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0" name="Google Shape;360;p53"/>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1" name="Google Shape;361;p53"/>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
        <p:nvSpPr>
          <p:cNvPr id="362" name="Google Shape;362;p53"/>
          <p:cNvSpPr/>
          <p:nvPr/>
        </p:nvSpPr>
        <p:spPr>
          <a:xfrm>
            <a:off x="7070223" y="3022616"/>
            <a:ext cx="350401" cy="35037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nvGrpSpPr>
          <p:cNvPr id="363" name="Google Shape;363;p53"/>
          <p:cNvGrpSpPr/>
          <p:nvPr/>
        </p:nvGrpSpPr>
        <p:grpSpPr>
          <a:xfrm>
            <a:off x="4396520" y="3023530"/>
            <a:ext cx="349457" cy="348542"/>
            <a:chOff x="3599700" y="1954475"/>
            <a:chExt cx="296175" cy="295400"/>
          </a:xfrm>
        </p:grpSpPr>
        <p:sp>
          <p:nvSpPr>
            <p:cNvPr id="364" name="Google Shape;364;p53"/>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5" name="Google Shape;365;p53"/>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6" name="Google Shape;366;p53"/>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cxnSp>
        <p:nvCxnSpPr>
          <p:cNvPr id="367" name="Google Shape;367;p53"/>
          <p:cNvCxnSpPr/>
          <p:nvPr/>
        </p:nvCxnSpPr>
        <p:spPr>
          <a:xfrm>
            <a:off x="1888049" y="3559302"/>
            <a:ext cx="9000" cy="289200"/>
          </a:xfrm>
          <a:prstGeom prst="straightConnector1">
            <a:avLst/>
          </a:prstGeom>
          <a:noFill/>
          <a:ln w="19050" cap="flat" cmpd="sng">
            <a:solidFill>
              <a:schemeClr val="dk1"/>
            </a:solidFill>
            <a:prstDash val="solid"/>
            <a:round/>
            <a:headEnd type="none" w="med" len="med"/>
            <a:tailEnd type="none" w="med" len="med"/>
          </a:ln>
        </p:spPr>
      </p:cxnSp>
      <p:cxnSp>
        <p:nvCxnSpPr>
          <p:cNvPr id="368" name="Google Shape;368;p53"/>
          <p:cNvCxnSpPr>
            <a:stCxn id="357" idx="4"/>
          </p:cNvCxnSpPr>
          <p:nvPr/>
        </p:nvCxnSpPr>
        <p:spPr>
          <a:xfrm>
            <a:off x="4571236" y="3559302"/>
            <a:ext cx="4500" cy="289200"/>
          </a:xfrm>
          <a:prstGeom prst="straightConnector1">
            <a:avLst/>
          </a:prstGeom>
          <a:noFill/>
          <a:ln w="19050" cap="flat" cmpd="sng">
            <a:solidFill>
              <a:schemeClr val="dk1"/>
            </a:solidFill>
            <a:prstDash val="solid"/>
            <a:round/>
            <a:headEnd type="none" w="med" len="med"/>
            <a:tailEnd type="none" w="med" len="med"/>
          </a:ln>
        </p:spPr>
      </p:cxnSp>
      <p:cxnSp>
        <p:nvCxnSpPr>
          <p:cNvPr id="369" name="Google Shape;369;p53"/>
          <p:cNvCxnSpPr/>
          <p:nvPr/>
        </p:nvCxnSpPr>
        <p:spPr>
          <a:xfrm>
            <a:off x="7243024" y="3559302"/>
            <a:ext cx="2400" cy="289200"/>
          </a:xfrm>
          <a:prstGeom prst="straightConnector1">
            <a:avLst/>
          </a:prstGeom>
          <a:noFill/>
          <a:ln w="19050" cap="flat" cmpd="sng">
            <a:solidFill>
              <a:schemeClr val="dk1"/>
            </a:solidFill>
            <a:prstDash val="solid"/>
            <a:round/>
            <a:headEnd type="none" w="med" len="med"/>
            <a:tailEnd type="none" w="med" len="med"/>
          </a:ln>
        </p:spPr>
      </p:cxnSp>
      <p:sp>
        <p:nvSpPr>
          <p:cNvPr id="370" name="Google Shape;370;p53"/>
          <p:cNvSpPr txBox="1"/>
          <p:nvPr/>
        </p:nvSpPr>
        <p:spPr>
          <a:xfrm>
            <a:off x="3773245" y="3772300"/>
            <a:ext cx="1597500" cy="834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Glegoo"/>
                <a:ea typeface="Glegoo"/>
                <a:cs typeface="Glegoo"/>
                <a:sym typeface="Glegoo"/>
              </a:rPr>
              <a:t>It’s the biggest planet in the Solar System</a:t>
            </a:r>
            <a:endParaRPr>
              <a:solidFill>
                <a:schemeClr val="dk1"/>
              </a:solidFill>
              <a:latin typeface="Glegoo"/>
              <a:ea typeface="Glegoo"/>
              <a:cs typeface="Glegoo"/>
              <a:sym typeface="Glegoo"/>
            </a:endParaRPr>
          </a:p>
        </p:txBody>
      </p:sp>
      <p:sp>
        <p:nvSpPr>
          <p:cNvPr id="371" name="Google Shape;371;p53"/>
          <p:cNvSpPr txBox="1"/>
          <p:nvPr/>
        </p:nvSpPr>
        <p:spPr>
          <a:xfrm>
            <a:off x="1101009" y="3772300"/>
            <a:ext cx="1597500" cy="834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Glegoo"/>
                <a:ea typeface="Glegoo"/>
                <a:cs typeface="Glegoo"/>
                <a:sym typeface="Glegoo"/>
              </a:rPr>
              <a:t>Saturn is a gas giant and has several rings </a:t>
            </a:r>
            <a:endParaRPr>
              <a:solidFill>
                <a:schemeClr val="dk1"/>
              </a:solidFill>
              <a:latin typeface="Glegoo"/>
              <a:ea typeface="Glegoo"/>
              <a:cs typeface="Glegoo"/>
              <a:sym typeface="Glegoo"/>
            </a:endParaRPr>
          </a:p>
        </p:txBody>
      </p:sp>
      <p:cxnSp>
        <p:nvCxnSpPr>
          <p:cNvPr id="372" name="Google Shape;372;p53"/>
          <p:cNvCxnSpPr>
            <a:stCxn id="373" idx="2"/>
            <a:endCxn id="357" idx="0"/>
          </p:cNvCxnSpPr>
          <p:nvPr/>
        </p:nvCxnSpPr>
        <p:spPr>
          <a:xfrm>
            <a:off x="4570783" y="1785388"/>
            <a:ext cx="600" cy="1050900"/>
          </a:xfrm>
          <a:prstGeom prst="straightConnector1">
            <a:avLst/>
          </a:prstGeom>
          <a:noFill/>
          <a:ln w="19050" cap="flat" cmpd="sng">
            <a:solidFill>
              <a:schemeClr val="dk1"/>
            </a:solidFill>
            <a:prstDash val="solid"/>
            <a:round/>
            <a:headEnd type="none" w="med" len="med"/>
            <a:tailEnd type="none" w="med" len="med"/>
          </a:ln>
        </p:spPr>
      </p:cxnSp>
      <p:sp>
        <p:nvSpPr>
          <p:cNvPr id="374" name="Google Shape;374;p53"/>
          <p:cNvSpPr txBox="1"/>
          <p:nvPr/>
        </p:nvSpPr>
        <p:spPr>
          <a:xfrm>
            <a:off x="6445482" y="3784950"/>
            <a:ext cx="1597500" cy="834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Glegoo"/>
                <a:ea typeface="Glegoo"/>
                <a:cs typeface="Glegoo"/>
                <a:sym typeface="Glegoo"/>
              </a:rPr>
              <a:t>Venus is the second planet from the Sun </a:t>
            </a:r>
            <a:endParaRPr>
              <a:solidFill>
                <a:schemeClr val="dk1"/>
              </a:solidFill>
              <a:latin typeface="Glegoo"/>
              <a:ea typeface="Glegoo"/>
              <a:cs typeface="Glegoo"/>
              <a:sym typeface="Glegoo"/>
            </a:endParaRPr>
          </a:p>
        </p:txBody>
      </p:sp>
      <p:sp>
        <p:nvSpPr>
          <p:cNvPr id="375" name="Google Shape;375;p53"/>
          <p:cNvSpPr/>
          <p:nvPr/>
        </p:nvSpPr>
        <p:spPr>
          <a:xfrm>
            <a:off x="3189925" y="2125450"/>
            <a:ext cx="2761800" cy="3708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1"/>
                </a:solidFill>
                <a:latin typeface="Poppins"/>
                <a:ea typeface="Poppins"/>
                <a:cs typeface="Poppins"/>
                <a:sym typeface="Poppins"/>
              </a:rPr>
              <a:t>Responsibilities for this job</a:t>
            </a:r>
            <a:endParaRPr sz="1300">
              <a:solidFill>
                <a:schemeClr val="dk1"/>
              </a:solidFill>
              <a:latin typeface="Poppins"/>
              <a:ea typeface="Poppins"/>
              <a:cs typeface="Poppins"/>
              <a:sym typeface="Poppins"/>
            </a:endParaRPr>
          </a:p>
        </p:txBody>
      </p:sp>
      <p:sp>
        <p:nvSpPr>
          <p:cNvPr id="373" name="Google Shape;373;p53"/>
          <p:cNvSpPr/>
          <p:nvPr/>
        </p:nvSpPr>
        <p:spPr>
          <a:xfrm>
            <a:off x="2454733" y="1376788"/>
            <a:ext cx="4232100" cy="4086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Company name here </a:t>
            </a:r>
            <a:r>
              <a:rPr lang="en">
                <a:solidFill>
                  <a:schemeClr val="dk1"/>
                </a:solidFill>
                <a:latin typeface="Glegoo"/>
                <a:ea typeface="Glegoo"/>
                <a:cs typeface="Glegoo"/>
                <a:sym typeface="Glegoo"/>
              </a:rPr>
              <a:t>2017-2021</a:t>
            </a:r>
            <a:endParaRPr sz="2000">
              <a:solidFill>
                <a:schemeClr val="dk1"/>
              </a:solidFill>
              <a:latin typeface="Poppins"/>
              <a:ea typeface="Poppins"/>
              <a:cs typeface="Poppins"/>
              <a:sym typeface="Poppins"/>
            </a:endParaRPr>
          </a:p>
        </p:txBody>
      </p:sp>
      <p:grpSp>
        <p:nvGrpSpPr>
          <p:cNvPr id="2" name="Group 1">
            <a:extLst>
              <a:ext uri="{FF2B5EF4-FFF2-40B4-BE49-F238E27FC236}">
                <a16:creationId xmlns:a16="http://schemas.microsoft.com/office/drawing/2014/main" id="{0B6FAAFA-E2CF-70E1-576A-E5785D95546D}"/>
              </a:ext>
            </a:extLst>
          </p:cNvPr>
          <p:cNvGrpSpPr>
            <a:grpSpLocks noChangeAspect="1"/>
          </p:cNvGrpSpPr>
          <p:nvPr/>
        </p:nvGrpSpPr>
        <p:grpSpPr>
          <a:xfrm>
            <a:off x="8165183" y="85962"/>
            <a:ext cx="898879" cy="898879"/>
            <a:chOff x="6926580" y="647026"/>
            <a:chExt cx="1352550" cy="1352550"/>
          </a:xfrm>
        </p:grpSpPr>
        <p:sp>
          <p:nvSpPr>
            <p:cNvPr id="3" name="Oval 2">
              <a:extLst>
                <a:ext uri="{FF2B5EF4-FFF2-40B4-BE49-F238E27FC236}">
                  <a16:creationId xmlns:a16="http://schemas.microsoft.com/office/drawing/2014/main" id="{2D3BF919-4C7A-1396-CB9C-DC6B39E392B9}"/>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80F899E8-9AD8-086C-6E30-9900B0F51596}"/>
                </a:ext>
              </a:extLst>
            </p:cNvPr>
            <p:cNvPicPr>
              <a:picLocks noChangeAspect="1"/>
            </p:cNvPicPr>
            <p:nvPr/>
          </p:nvPicPr>
          <p:blipFill>
            <a:blip r:embed="rId3"/>
            <a:stretch>
              <a:fillRect/>
            </a:stretch>
          </p:blipFill>
          <p:spPr>
            <a:xfrm>
              <a:off x="6992620" y="702975"/>
              <a:ext cx="1225405" cy="1224885"/>
            </a:xfrm>
            <a:prstGeom prst="rect">
              <a:avLst/>
            </a:prstGeom>
          </p:spPr>
        </p:pic>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79"/>
        <p:cNvGrpSpPr/>
        <p:nvPr/>
      </p:nvGrpSpPr>
      <p:grpSpPr>
        <a:xfrm>
          <a:off x="0" y="0"/>
          <a:ext cx="0" cy="0"/>
          <a:chOff x="0" y="0"/>
          <a:chExt cx="0" cy="0"/>
        </a:xfrm>
      </p:grpSpPr>
      <p:sp>
        <p:nvSpPr>
          <p:cNvPr id="380" name="Google Shape;380;p54"/>
          <p:cNvSpPr/>
          <p:nvPr/>
        </p:nvSpPr>
        <p:spPr>
          <a:xfrm>
            <a:off x="2005500" y="1354075"/>
            <a:ext cx="5133000" cy="2435400"/>
          </a:xfrm>
          <a:prstGeom prst="roundRect">
            <a:avLst>
              <a:gd name="adj" fmla="val 5000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54"/>
          <p:cNvSpPr txBox="1">
            <a:spLocks noGrp="1"/>
          </p:cNvSpPr>
          <p:nvPr>
            <p:ph type="ctrTitle"/>
          </p:nvPr>
        </p:nvSpPr>
        <p:spPr>
          <a:xfrm>
            <a:off x="2416050" y="1668750"/>
            <a:ext cx="4311900" cy="180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bg1"/>
                </a:solidFill>
              </a:rPr>
              <a:t>Awesome words</a:t>
            </a:r>
            <a:endParaRPr dirty="0">
              <a:solidFill>
                <a:schemeClr val="bg1"/>
              </a:solidFill>
            </a:endParaRPr>
          </a:p>
        </p:txBody>
      </p:sp>
      <p:grpSp>
        <p:nvGrpSpPr>
          <p:cNvPr id="2" name="Group 1">
            <a:extLst>
              <a:ext uri="{FF2B5EF4-FFF2-40B4-BE49-F238E27FC236}">
                <a16:creationId xmlns:a16="http://schemas.microsoft.com/office/drawing/2014/main" id="{4709E910-5D11-9C08-9ECE-742BB115FED6}"/>
              </a:ext>
            </a:extLst>
          </p:cNvPr>
          <p:cNvGrpSpPr>
            <a:grpSpLocks noChangeAspect="1"/>
          </p:cNvGrpSpPr>
          <p:nvPr/>
        </p:nvGrpSpPr>
        <p:grpSpPr>
          <a:xfrm>
            <a:off x="7749539" y="848077"/>
            <a:ext cx="1310641" cy="1310641"/>
            <a:chOff x="6926580" y="647026"/>
            <a:chExt cx="1352550" cy="1352550"/>
          </a:xfrm>
        </p:grpSpPr>
        <p:sp>
          <p:nvSpPr>
            <p:cNvPr id="3" name="Oval 2">
              <a:extLst>
                <a:ext uri="{FF2B5EF4-FFF2-40B4-BE49-F238E27FC236}">
                  <a16:creationId xmlns:a16="http://schemas.microsoft.com/office/drawing/2014/main" id="{554A1E89-D7DD-0493-A49F-C69C81963D9B}"/>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5" name="Picture 4" descr="A circular object with text on it&#10;&#10;Description automatically generated with low confidence">
              <a:extLst>
                <a:ext uri="{FF2B5EF4-FFF2-40B4-BE49-F238E27FC236}">
                  <a16:creationId xmlns:a16="http://schemas.microsoft.com/office/drawing/2014/main" id="{84039F80-1B83-5CD3-9B2E-C96F61A2DD0C}"/>
                </a:ext>
              </a:extLst>
            </p:cNvPr>
            <p:cNvPicPr>
              <a:picLocks noChangeAspect="1"/>
            </p:cNvPicPr>
            <p:nvPr/>
          </p:nvPicPr>
          <p:blipFill>
            <a:blip r:embed="rId3"/>
            <a:stretch>
              <a:fillRect/>
            </a:stretch>
          </p:blipFill>
          <p:spPr>
            <a:xfrm>
              <a:off x="6992620" y="702975"/>
              <a:ext cx="1225405" cy="1224885"/>
            </a:xfrm>
            <a:prstGeom prst="rect">
              <a:avLst/>
            </a:prstGeom>
          </p:spPr>
        </p:pic>
      </p:grpSp>
      <p:sp>
        <p:nvSpPr>
          <p:cNvPr id="4" name="Google Shape;270;p44">
            <a:extLst>
              <a:ext uri="{FF2B5EF4-FFF2-40B4-BE49-F238E27FC236}">
                <a16:creationId xmlns:a16="http://schemas.microsoft.com/office/drawing/2014/main" id="{61F287B2-B3B5-37BD-A4AF-C9102DB27194}"/>
              </a:ext>
            </a:extLst>
          </p:cNvPr>
          <p:cNvSpPr txBox="1">
            <a:spLocks/>
          </p:cNvSpPr>
          <p:nvPr/>
        </p:nvSpPr>
        <p:spPr>
          <a:xfrm rot="16200000">
            <a:off x="-581891" y="1196874"/>
            <a:ext cx="2660073" cy="314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05192A"/>
              </a:buClr>
              <a:buSzPts val="1800"/>
              <a:buFont typeface="Anaheim"/>
              <a:buNone/>
              <a:defRPr sz="1600" b="0" i="0" u="none" strike="noStrike" cap="none">
                <a:solidFill>
                  <a:schemeClr val="dk1"/>
                </a:solidFill>
                <a:latin typeface="Glegoo"/>
                <a:ea typeface="Glegoo"/>
                <a:cs typeface="Glegoo"/>
                <a:sym typeface="Glegoo"/>
              </a:defRPr>
            </a:lvl1pPr>
            <a:lvl2pPr marL="914400" marR="0" lvl="1"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2pPr>
            <a:lvl3pPr marL="1371600" marR="0" lvl="2" indent="-317500" algn="ctr" rtl="0">
              <a:lnSpc>
                <a:spcPct val="100000"/>
              </a:lnSpc>
              <a:spcBef>
                <a:spcPts val="0"/>
              </a:spcBef>
              <a:spcAft>
                <a:spcPts val="0"/>
              </a:spcAft>
              <a:buClr>
                <a:srgbClr val="05192A"/>
              </a:buClr>
              <a:buSzPts val="1800"/>
              <a:buFont typeface="Glegoo"/>
              <a:buNone/>
              <a:defRPr sz="1800" b="0" i="0" u="none" strike="noStrike" cap="none">
                <a:solidFill>
                  <a:srgbClr val="05192A"/>
                </a:solidFill>
                <a:latin typeface="Glegoo"/>
                <a:ea typeface="Glegoo"/>
                <a:cs typeface="Glegoo"/>
                <a:sym typeface="Glegoo"/>
              </a:defRPr>
            </a:lvl3pPr>
            <a:lvl4pPr marL="1828800" marR="0" lvl="3"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4pPr>
            <a:lvl5pPr marL="2286000" marR="0" lvl="4"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5pPr>
            <a:lvl6pPr marL="2743200" marR="0" lvl="5"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6pPr>
            <a:lvl7pPr marL="3200400" marR="0" lvl="6"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7pPr>
            <a:lvl8pPr marL="3657600" marR="0" lvl="7"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8pPr>
            <a:lvl9pPr marL="4114800" marR="0" lvl="8"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9pPr>
          </a:lstStyle>
          <a:p>
            <a:pPr algn="r">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#ChooseLDNursing</a:t>
            </a:r>
          </a:p>
          <a:p>
            <a:pPr algn="r">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#InspireLDNursing</a:t>
            </a:r>
          </a:p>
          <a:p>
            <a:pPr algn="r">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#LDNurseDay</a:t>
            </a:r>
          </a:p>
        </p:txBody>
      </p:sp>
      <p:pic>
        <p:nvPicPr>
          <p:cNvPr id="6" name="Picture 5" descr="A qr code with a white background&#10;&#10;Description automatically generated">
            <a:extLst>
              <a:ext uri="{FF2B5EF4-FFF2-40B4-BE49-F238E27FC236}">
                <a16:creationId xmlns:a16="http://schemas.microsoft.com/office/drawing/2014/main" id="{5F969AA6-9034-1D61-A9C0-36928CBC1EF1}"/>
              </a:ext>
            </a:extLst>
          </p:cNvPr>
          <p:cNvPicPr>
            <a:picLocks noChangeAspect="1"/>
          </p:cNvPicPr>
          <p:nvPr/>
        </p:nvPicPr>
        <p:blipFill>
          <a:blip r:embed="rId4"/>
          <a:stretch>
            <a:fillRect/>
          </a:stretch>
        </p:blipFill>
        <p:spPr>
          <a:xfrm>
            <a:off x="386886" y="3517569"/>
            <a:ext cx="763040" cy="902288"/>
          </a:xfrm>
          <a:prstGeom prst="rect">
            <a:avLst/>
          </a:prstGeom>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85"/>
        <p:cNvGrpSpPr/>
        <p:nvPr/>
      </p:nvGrpSpPr>
      <p:grpSpPr>
        <a:xfrm>
          <a:off x="0" y="0"/>
          <a:ext cx="0" cy="0"/>
          <a:chOff x="0" y="0"/>
          <a:chExt cx="0" cy="0"/>
        </a:xfrm>
      </p:grpSpPr>
      <p:sp>
        <p:nvSpPr>
          <p:cNvPr id="386" name="Google Shape;386;p55"/>
          <p:cNvSpPr/>
          <p:nvPr/>
        </p:nvSpPr>
        <p:spPr>
          <a:xfrm rot="5400000">
            <a:off x="1875175" y="-1519075"/>
            <a:ext cx="748800" cy="4499400"/>
          </a:xfrm>
          <a:prstGeom prst="round2SameRect">
            <a:avLst>
              <a:gd name="adj1" fmla="val 50000"/>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5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bg1"/>
                </a:solidFill>
              </a:rPr>
              <a:t>Work Experience</a:t>
            </a:r>
            <a:endParaRPr dirty="0">
              <a:solidFill>
                <a:schemeClr val="bg1"/>
              </a:solidFill>
            </a:endParaRPr>
          </a:p>
        </p:txBody>
      </p:sp>
      <p:cxnSp>
        <p:nvCxnSpPr>
          <p:cNvPr id="388" name="Google Shape;388;p55"/>
          <p:cNvCxnSpPr/>
          <p:nvPr/>
        </p:nvCxnSpPr>
        <p:spPr>
          <a:xfrm>
            <a:off x="2822655" y="1889263"/>
            <a:ext cx="0" cy="3255300"/>
          </a:xfrm>
          <a:prstGeom prst="straightConnector1">
            <a:avLst/>
          </a:prstGeom>
          <a:noFill/>
          <a:ln w="19050" cap="rnd" cmpd="sng">
            <a:solidFill>
              <a:schemeClr val="dk1"/>
            </a:solidFill>
            <a:prstDash val="dot"/>
            <a:round/>
            <a:headEnd type="none" w="med" len="med"/>
            <a:tailEnd type="none" w="med" len="med"/>
          </a:ln>
        </p:spPr>
      </p:cxnSp>
      <p:sp>
        <p:nvSpPr>
          <p:cNvPr id="389" name="Google Shape;389;p55"/>
          <p:cNvSpPr txBox="1"/>
          <p:nvPr/>
        </p:nvSpPr>
        <p:spPr>
          <a:xfrm>
            <a:off x="3337616" y="1529451"/>
            <a:ext cx="1657200" cy="31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1"/>
                </a:solidFill>
                <a:latin typeface="Poppins"/>
                <a:ea typeface="Poppins"/>
                <a:cs typeface="Poppins"/>
                <a:sym typeface="Poppins"/>
              </a:rPr>
              <a:t>Venus</a:t>
            </a:r>
            <a:endParaRPr sz="2000">
              <a:solidFill>
                <a:schemeClr val="dk1"/>
              </a:solidFill>
              <a:latin typeface="Poppins"/>
              <a:ea typeface="Poppins"/>
              <a:cs typeface="Poppins"/>
              <a:sym typeface="Poppins"/>
            </a:endParaRPr>
          </a:p>
        </p:txBody>
      </p:sp>
      <p:sp>
        <p:nvSpPr>
          <p:cNvPr id="390" name="Google Shape;390;p55"/>
          <p:cNvSpPr txBox="1"/>
          <p:nvPr/>
        </p:nvSpPr>
        <p:spPr>
          <a:xfrm>
            <a:off x="3337616" y="1846318"/>
            <a:ext cx="1657200" cy="906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rgbClr val="05192A"/>
              </a:buClr>
              <a:buSzPts val="1100"/>
              <a:buFont typeface="Arial"/>
              <a:buNone/>
            </a:pPr>
            <a:r>
              <a:rPr lang="en">
                <a:solidFill>
                  <a:schemeClr val="dk1"/>
                </a:solidFill>
                <a:latin typeface="Glegoo"/>
                <a:ea typeface="Glegoo"/>
                <a:cs typeface="Glegoo"/>
                <a:sym typeface="Glegoo"/>
              </a:rPr>
              <a:t>Venus is the second planet from the Sun</a:t>
            </a:r>
            <a:endParaRPr>
              <a:solidFill>
                <a:schemeClr val="dk1"/>
              </a:solidFill>
              <a:latin typeface="Glegoo"/>
              <a:ea typeface="Glegoo"/>
              <a:cs typeface="Glegoo"/>
              <a:sym typeface="Glegoo"/>
            </a:endParaRPr>
          </a:p>
        </p:txBody>
      </p:sp>
      <p:sp>
        <p:nvSpPr>
          <p:cNvPr id="391" name="Google Shape;391;p55"/>
          <p:cNvSpPr txBox="1"/>
          <p:nvPr/>
        </p:nvSpPr>
        <p:spPr>
          <a:xfrm>
            <a:off x="651879" y="3152876"/>
            <a:ext cx="1657200" cy="31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Poppins"/>
                <a:ea typeface="Poppins"/>
                <a:cs typeface="Poppins"/>
                <a:sym typeface="Poppins"/>
              </a:rPr>
              <a:t>Jupiter</a:t>
            </a:r>
            <a:endParaRPr sz="2000">
              <a:solidFill>
                <a:schemeClr val="dk1"/>
              </a:solidFill>
              <a:latin typeface="Poppins"/>
              <a:ea typeface="Poppins"/>
              <a:cs typeface="Poppins"/>
              <a:sym typeface="Poppins"/>
            </a:endParaRPr>
          </a:p>
        </p:txBody>
      </p:sp>
      <p:sp>
        <p:nvSpPr>
          <p:cNvPr id="392" name="Google Shape;392;p55"/>
          <p:cNvSpPr txBox="1"/>
          <p:nvPr/>
        </p:nvSpPr>
        <p:spPr>
          <a:xfrm>
            <a:off x="651879" y="3471720"/>
            <a:ext cx="1657200" cy="906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solidFill>
                  <a:schemeClr val="dk1"/>
                </a:solidFill>
                <a:latin typeface="Glegoo"/>
                <a:ea typeface="Glegoo"/>
                <a:cs typeface="Glegoo"/>
                <a:sym typeface="Glegoo"/>
              </a:rPr>
              <a:t>It’s the biggest planet in the Solar System</a:t>
            </a:r>
            <a:endParaRPr>
              <a:solidFill>
                <a:schemeClr val="dk1"/>
              </a:solidFill>
              <a:latin typeface="Glegoo"/>
              <a:ea typeface="Glegoo"/>
              <a:cs typeface="Glegoo"/>
              <a:sym typeface="Glegoo"/>
            </a:endParaRPr>
          </a:p>
        </p:txBody>
      </p:sp>
      <p:sp>
        <p:nvSpPr>
          <p:cNvPr id="393" name="Google Shape;393;p55"/>
          <p:cNvSpPr/>
          <p:nvPr/>
        </p:nvSpPr>
        <p:spPr>
          <a:xfrm>
            <a:off x="1850726" y="1496001"/>
            <a:ext cx="1209000" cy="3819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Glegoo"/>
                <a:ea typeface="Glegoo"/>
                <a:cs typeface="Glegoo"/>
                <a:sym typeface="Glegoo"/>
              </a:rPr>
              <a:t>2010-2012</a:t>
            </a:r>
            <a:endParaRPr>
              <a:solidFill>
                <a:schemeClr val="dk1"/>
              </a:solidFill>
              <a:latin typeface="Glegoo"/>
              <a:ea typeface="Glegoo"/>
              <a:cs typeface="Glegoo"/>
              <a:sym typeface="Glegoo"/>
            </a:endParaRPr>
          </a:p>
        </p:txBody>
      </p:sp>
      <p:sp>
        <p:nvSpPr>
          <p:cNvPr id="394" name="Google Shape;394;p55"/>
          <p:cNvSpPr/>
          <p:nvPr/>
        </p:nvSpPr>
        <p:spPr>
          <a:xfrm>
            <a:off x="2583251" y="3119426"/>
            <a:ext cx="1209000" cy="3819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Glegoo"/>
                <a:ea typeface="Glegoo"/>
                <a:cs typeface="Glegoo"/>
                <a:sym typeface="Glegoo"/>
              </a:rPr>
              <a:t>2012-2014</a:t>
            </a:r>
            <a:endParaRPr>
              <a:solidFill>
                <a:schemeClr val="dk1"/>
              </a:solidFill>
              <a:latin typeface="Glegoo"/>
              <a:ea typeface="Glegoo"/>
              <a:cs typeface="Glegoo"/>
              <a:sym typeface="Glegoo"/>
            </a:endParaRPr>
          </a:p>
        </p:txBody>
      </p:sp>
      <p:cxnSp>
        <p:nvCxnSpPr>
          <p:cNvPr id="395" name="Google Shape;395;p55"/>
          <p:cNvCxnSpPr/>
          <p:nvPr/>
        </p:nvCxnSpPr>
        <p:spPr>
          <a:xfrm>
            <a:off x="6317175" y="27275"/>
            <a:ext cx="4200" cy="3354900"/>
          </a:xfrm>
          <a:prstGeom prst="straightConnector1">
            <a:avLst/>
          </a:prstGeom>
          <a:noFill/>
          <a:ln w="19050" cap="rnd" cmpd="sng">
            <a:solidFill>
              <a:schemeClr val="dk1"/>
            </a:solidFill>
            <a:prstDash val="dot"/>
            <a:round/>
            <a:headEnd type="none" w="med" len="med"/>
            <a:tailEnd type="none" w="med" len="med"/>
          </a:ln>
        </p:spPr>
      </p:cxnSp>
      <p:sp>
        <p:nvSpPr>
          <p:cNvPr id="396" name="Google Shape;396;p55"/>
          <p:cNvSpPr txBox="1"/>
          <p:nvPr/>
        </p:nvSpPr>
        <p:spPr>
          <a:xfrm>
            <a:off x="6824820" y="1529451"/>
            <a:ext cx="1657200" cy="31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1"/>
                </a:solidFill>
                <a:latin typeface="Poppins"/>
                <a:ea typeface="Poppins"/>
                <a:cs typeface="Poppins"/>
                <a:sym typeface="Poppins"/>
              </a:rPr>
              <a:t>Mars</a:t>
            </a:r>
            <a:endParaRPr sz="2000">
              <a:solidFill>
                <a:schemeClr val="dk1"/>
              </a:solidFill>
              <a:latin typeface="Poppins"/>
              <a:ea typeface="Poppins"/>
              <a:cs typeface="Poppins"/>
              <a:sym typeface="Poppins"/>
            </a:endParaRPr>
          </a:p>
        </p:txBody>
      </p:sp>
      <p:sp>
        <p:nvSpPr>
          <p:cNvPr id="397" name="Google Shape;397;p55"/>
          <p:cNvSpPr txBox="1"/>
          <p:nvPr/>
        </p:nvSpPr>
        <p:spPr>
          <a:xfrm>
            <a:off x="6824820" y="1846325"/>
            <a:ext cx="1657200" cy="906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Glegoo"/>
                <a:ea typeface="Glegoo"/>
                <a:cs typeface="Glegoo"/>
                <a:sym typeface="Glegoo"/>
              </a:rPr>
              <a:t>Despite being red, Mars is a cold place</a:t>
            </a:r>
            <a:endParaRPr>
              <a:solidFill>
                <a:schemeClr val="dk1"/>
              </a:solidFill>
              <a:latin typeface="Glegoo"/>
              <a:ea typeface="Glegoo"/>
              <a:cs typeface="Glegoo"/>
              <a:sym typeface="Glegoo"/>
            </a:endParaRPr>
          </a:p>
        </p:txBody>
      </p:sp>
      <p:sp>
        <p:nvSpPr>
          <p:cNvPr id="398" name="Google Shape;398;p55"/>
          <p:cNvSpPr txBox="1"/>
          <p:nvPr/>
        </p:nvSpPr>
        <p:spPr>
          <a:xfrm>
            <a:off x="4165257" y="3152876"/>
            <a:ext cx="1657200" cy="31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Poppins"/>
                <a:ea typeface="Poppins"/>
                <a:cs typeface="Poppins"/>
                <a:sym typeface="Poppins"/>
              </a:rPr>
              <a:t>Saturn</a:t>
            </a:r>
            <a:endParaRPr sz="2000">
              <a:solidFill>
                <a:schemeClr val="dk1"/>
              </a:solidFill>
              <a:latin typeface="Poppins"/>
              <a:ea typeface="Poppins"/>
              <a:cs typeface="Poppins"/>
              <a:sym typeface="Poppins"/>
            </a:endParaRPr>
          </a:p>
        </p:txBody>
      </p:sp>
      <p:sp>
        <p:nvSpPr>
          <p:cNvPr id="399" name="Google Shape;399;p55"/>
          <p:cNvSpPr txBox="1"/>
          <p:nvPr/>
        </p:nvSpPr>
        <p:spPr>
          <a:xfrm>
            <a:off x="4165257" y="3471726"/>
            <a:ext cx="1657200" cy="906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solidFill>
                  <a:schemeClr val="dk1"/>
                </a:solidFill>
                <a:latin typeface="Glegoo"/>
                <a:ea typeface="Glegoo"/>
                <a:cs typeface="Glegoo"/>
                <a:sym typeface="Glegoo"/>
              </a:rPr>
              <a:t>Saturn is a gas giant and has several rings</a:t>
            </a:r>
            <a:endParaRPr>
              <a:solidFill>
                <a:schemeClr val="dk1"/>
              </a:solidFill>
              <a:latin typeface="Glegoo"/>
              <a:ea typeface="Glegoo"/>
              <a:cs typeface="Glegoo"/>
              <a:sym typeface="Glegoo"/>
            </a:endParaRPr>
          </a:p>
        </p:txBody>
      </p:sp>
      <p:sp>
        <p:nvSpPr>
          <p:cNvPr id="400" name="Google Shape;400;p55"/>
          <p:cNvSpPr/>
          <p:nvPr/>
        </p:nvSpPr>
        <p:spPr>
          <a:xfrm>
            <a:off x="5349409" y="1496001"/>
            <a:ext cx="1209000" cy="3819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Glegoo"/>
                <a:ea typeface="Glegoo"/>
                <a:cs typeface="Glegoo"/>
                <a:sym typeface="Glegoo"/>
              </a:rPr>
              <a:t>2014-2016</a:t>
            </a:r>
            <a:endParaRPr>
              <a:solidFill>
                <a:schemeClr val="dk1"/>
              </a:solidFill>
              <a:latin typeface="Glegoo"/>
              <a:ea typeface="Glegoo"/>
              <a:cs typeface="Glegoo"/>
              <a:sym typeface="Glegoo"/>
            </a:endParaRPr>
          </a:p>
        </p:txBody>
      </p:sp>
      <p:sp>
        <p:nvSpPr>
          <p:cNvPr id="401" name="Google Shape;401;p55"/>
          <p:cNvSpPr/>
          <p:nvPr/>
        </p:nvSpPr>
        <p:spPr>
          <a:xfrm>
            <a:off x="6081934" y="3119426"/>
            <a:ext cx="1209000" cy="3819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Glegoo"/>
                <a:ea typeface="Glegoo"/>
                <a:cs typeface="Glegoo"/>
                <a:sym typeface="Glegoo"/>
              </a:rPr>
              <a:t>2016-2018</a:t>
            </a:r>
            <a:endParaRPr>
              <a:solidFill>
                <a:schemeClr val="dk1"/>
              </a:solidFill>
              <a:latin typeface="Glegoo"/>
              <a:ea typeface="Glegoo"/>
              <a:cs typeface="Glegoo"/>
              <a:sym typeface="Glegoo"/>
            </a:endParaRPr>
          </a:p>
        </p:txBody>
      </p:sp>
      <p:cxnSp>
        <p:nvCxnSpPr>
          <p:cNvPr id="402" name="Google Shape;402;p55"/>
          <p:cNvCxnSpPr>
            <a:stCxn id="393" idx="3"/>
            <a:endCxn id="389" idx="1"/>
          </p:cNvCxnSpPr>
          <p:nvPr/>
        </p:nvCxnSpPr>
        <p:spPr>
          <a:xfrm>
            <a:off x="3059726" y="1686951"/>
            <a:ext cx="277800" cy="0"/>
          </a:xfrm>
          <a:prstGeom prst="straightConnector1">
            <a:avLst/>
          </a:prstGeom>
          <a:noFill/>
          <a:ln w="19050" cap="flat" cmpd="sng">
            <a:solidFill>
              <a:schemeClr val="dk1"/>
            </a:solidFill>
            <a:prstDash val="solid"/>
            <a:round/>
            <a:headEnd type="none" w="med" len="med"/>
            <a:tailEnd type="none" w="med" len="med"/>
          </a:ln>
        </p:spPr>
      </p:cxnSp>
      <p:cxnSp>
        <p:nvCxnSpPr>
          <p:cNvPr id="403" name="Google Shape;403;p55"/>
          <p:cNvCxnSpPr>
            <a:stCxn id="391" idx="3"/>
            <a:endCxn id="394" idx="1"/>
          </p:cNvCxnSpPr>
          <p:nvPr/>
        </p:nvCxnSpPr>
        <p:spPr>
          <a:xfrm>
            <a:off x="2309079" y="3310376"/>
            <a:ext cx="274200" cy="0"/>
          </a:xfrm>
          <a:prstGeom prst="straightConnector1">
            <a:avLst/>
          </a:prstGeom>
          <a:noFill/>
          <a:ln w="19050" cap="flat" cmpd="sng">
            <a:solidFill>
              <a:schemeClr val="dk1"/>
            </a:solidFill>
            <a:prstDash val="solid"/>
            <a:round/>
            <a:headEnd type="none" w="med" len="med"/>
            <a:tailEnd type="none" w="med" len="med"/>
          </a:ln>
        </p:spPr>
      </p:cxnSp>
      <p:cxnSp>
        <p:nvCxnSpPr>
          <p:cNvPr id="404" name="Google Shape;404;p55"/>
          <p:cNvCxnSpPr>
            <a:stCxn id="400" idx="3"/>
            <a:endCxn id="396" idx="1"/>
          </p:cNvCxnSpPr>
          <p:nvPr/>
        </p:nvCxnSpPr>
        <p:spPr>
          <a:xfrm>
            <a:off x="6558409" y="1686951"/>
            <a:ext cx="266400" cy="0"/>
          </a:xfrm>
          <a:prstGeom prst="straightConnector1">
            <a:avLst/>
          </a:prstGeom>
          <a:noFill/>
          <a:ln w="19050" cap="flat" cmpd="sng">
            <a:solidFill>
              <a:schemeClr val="dk1"/>
            </a:solidFill>
            <a:prstDash val="solid"/>
            <a:round/>
            <a:headEnd type="none" w="med" len="med"/>
            <a:tailEnd type="none" w="med" len="med"/>
          </a:ln>
        </p:spPr>
      </p:cxnSp>
      <p:cxnSp>
        <p:nvCxnSpPr>
          <p:cNvPr id="405" name="Google Shape;405;p55"/>
          <p:cNvCxnSpPr>
            <a:stCxn id="398" idx="3"/>
            <a:endCxn id="401" idx="1"/>
          </p:cNvCxnSpPr>
          <p:nvPr/>
        </p:nvCxnSpPr>
        <p:spPr>
          <a:xfrm>
            <a:off x="5822457" y="3310376"/>
            <a:ext cx="259500" cy="0"/>
          </a:xfrm>
          <a:prstGeom prst="straightConnector1">
            <a:avLst/>
          </a:prstGeom>
          <a:noFill/>
          <a:ln w="19050" cap="flat" cmpd="sng">
            <a:solidFill>
              <a:schemeClr val="dk1"/>
            </a:solidFill>
            <a:prstDash val="solid"/>
            <a:round/>
            <a:headEnd type="none" w="med" len="med"/>
            <a:tailEnd type="none" w="med" len="med"/>
          </a:ln>
        </p:spPr>
      </p:cxnSp>
      <p:grpSp>
        <p:nvGrpSpPr>
          <p:cNvPr id="2" name="Group 1">
            <a:extLst>
              <a:ext uri="{FF2B5EF4-FFF2-40B4-BE49-F238E27FC236}">
                <a16:creationId xmlns:a16="http://schemas.microsoft.com/office/drawing/2014/main" id="{8B032809-127C-CB7F-14A4-DA3DD3AC3560}"/>
              </a:ext>
            </a:extLst>
          </p:cNvPr>
          <p:cNvGrpSpPr>
            <a:grpSpLocks noChangeAspect="1"/>
          </p:cNvGrpSpPr>
          <p:nvPr/>
        </p:nvGrpSpPr>
        <p:grpSpPr>
          <a:xfrm>
            <a:off x="7392848" y="3909480"/>
            <a:ext cx="981529" cy="981529"/>
            <a:chOff x="6926580" y="647026"/>
            <a:chExt cx="1352550" cy="1352550"/>
          </a:xfrm>
        </p:grpSpPr>
        <p:sp>
          <p:nvSpPr>
            <p:cNvPr id="3" name="Oval 2">
              <a:extLst>
                <a:ext uri="{FF2B5EF4-FFF2-40B4-BE49-F238E27FC236}">
                  <a16:creationId xmlns:a16="http://schemas.microsoft.com/office/drawing/2014/main" id="{D261B512-FFC0-8F42-38B1-C54EE258852A}"/>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10D00F18-E2D2-F2AE-429D-5AEF56BF11FA}"/>
                </a:ext>
              </a:extLst>
            </p:cNvPr>
            <p:cNvPicPr>
              <a:picLocks noChangeAspect="1"/>
            </p:cNvPicPr>
            <p:nvPr/>
          </p:nvPicPr>
          <p:blipFill>
            <a:blip r:embed="rId3"/>
            <a:stretch>
              <a:fillRect/>
            </a:stretch>
          </p:blipFill>
          <p:spPr>
            <a:xfrm>
              <a:off x="6992620" y="702975"/>
              <a:ext cx="1225405" cy="1224885"/>
            </a:xfrm>
            <a:prstGeom prst="rect">
              <a:avLst/>
            </a:prstGeom>
          </p:spPr>
        </p:pic>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09"/>
        <p:cNvGrpSpPr/>
        <p:nvPr/>
      </p:nvGrpSpPr>
      <p:grpSpPr>
        <a:xfrm>
          <a:off x="0" y="0"/>
          <a:ext cx="0" cy="0"/>
          <a:chOff x="0" y="0"/>
          <a:chExt cx="0" cy="0"/>
        </a:xfrm>
      </p:grpSpPr>
      <p:sp>
        <p:nvSpPr>
          <p:cNvPr id="410" name="Google Shape;410;p56"/>
          <p:cNvSpPr/>
          <p:nvPr/>
        </p:nvSpPr>
        <p:spPr>
          <a:xfrm rot="5400000">
            <a:off x="4263875" y="-1391953"/>
            <a:ext cx="615900" cy="7724100"/>
          </a:xfrm>
          <a:prstGeom prst="round2SameRect">
            <a:avLst>
              <a:gd name="adj1" fmla="val 50000"/>
              <a:gd name="adj2" fmla="val 0"/>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56"/>
          <p:cNvSpPr/>
          <p:nvPr/>
        </p:nvSpPr>
        <p:spPr>
          <a:xfrm rot="5400000">
            <a:off x="4263875" y="-788644"/>
            <a:ext cx="615900" cy="7724100"/>
          </a:xfrm>
          <a:prstGeom prst="round2SameRect">
            <a:avLst>
              <a:gd name="adj1" fmla="val 50000"/>
              <a:gd name="adj2" fmla="val 0"/>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56"/>
          <p:cNvSpPr/>
          <p:nvPr/>
        </p:nvSpPr>
        <p:spPr>
          <a:xfrm rot="5400000">
            <a:off x="4263875" y="-172809"/>
            <a:ext cx="615900" cy="7724100"/>
          </a:xfrm>
          <a:prstGeom prst="round2SameRect">
            <a:avLst>
              <a:gd name="adj1" fmla="val 50000"/>
              <a:gd name="adj2" fmla="val 0"/>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56"/>
          <p:cNvSpPr/>
          <p:nvPr/>
        </p:nvSpPr>
        <p:spPr>
          <a:xfrm rot="5400000">
            <a:off x="4263875" y="430500"/>
            <a:ext cx="615900" cy="7724100"/>
          </a:xfrm>
          <a:prstGeom prst="round2SameRect">
            <a:avLst>
              <a:gd name="adj1" fmla="val 50000"/>
              <a:gd name="adj2" fmla="val 0"/>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56"/>
          <p:cNvSpPr/>
          <p:nvPr/>
        </p:nvSpPr>
        <p:spPr>
          <a:xfrm rot="5400000">
            <a:off x="4299725" y="-1970575"/>
            <a:ext cx="544200" cy="7724100"/>
          </a:xfrm>
          <a:prstGeom prst="round2SameRect">
            <a:avLst>
              <a:gd name="adj1" fmla="val 50000"/>
              <a:gd name="adj2" fmla="val 0"/>
            </a:avLst>
          </a:prstGeom>
          <a:solidFill>
            <a:srgbClr val="F160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56"/>
          <p:cNvSpPr/>
          <p:nvPr/>
        </p:nvSpPr>
        <p:spPr>
          <a:xfrm rot="5400000">
            <a:off x="1619525" y="1253836"/>
            <a:ext cx="609300" cy="2428800"/>
          </a:xfrm>
          <a:prstGeom prst="round2SameRect">
            <a:avLst>
              <a:gd name="adj1" fmla="val 50000"/>
              <a:gd name="adj2" fmla="val 0"/>
            </a:avLst>
          </a:prstGeom>
          <a:solidFill>
            <a:srgbClr val="F5A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56"/>
          <p:cNvSpPr/>
          <p:nvPr/>
        </p:nvSpPr>
        <p:spPr>
          <a:xfrm rot="5400000">
            <a:off x="1619525" y="1863040"/>
            <a:ext cx="609300" cy="2428800"/>
          </a:xfrm>
          <a:prstGeom prst="round2SameRect">
            <a:avLst>
              <a:gd name="adj1" fmla="val 50000"/>
              <a:gd name="adj2" fmla="val 0"/>
            </a:avLst>
          </a:prstGeom>
          <a:solidFill>
            <a:srgbClr val="2C7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56"/>
          <p:cNvSpPr/>
          <p:nvPr/>
        </p:nvSpPr>
        <p:spPr>
          <a:xfrm rot="5400000">
            <a:off x="1619525" y="2472218"/>
            <a:ext cx="609300" cy="2428800"/>
          </a:xfrm>
          <a:prstGeom prst="round2SameRect">
            <a:avLst>
              <a:gd name="adj1" fmla="val 50000"/>
              <a:gd name="adj2" fmla="val 0"/>
            </a:avLst>
          </a:prstGeom>
          <a:solidFill>
            <a:srgbClr val="F695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56"/>
          <p:cNvSpPr/>
          <p:nvPr/>
        </p:nvSpPr>
        <p:spPr>
          <a:xfrm rot="5400000">
            <a:off x="2634900" y="-2277925"/>
            <a:ext cx="748800" cy="6018600"/>
          </a:xfrm>
          <a:prstGeom prst="round2SameRect">
            <a:avLst>
              <a:gd name="adj1" fmla="val 50000"/>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9" name="Google Shape;419;p56"/>
          <p:cNvSpPr/>
          <p:nvPr/>
        </p:nvSpPr>
        <p:spPr>
          <a:xfrm rot="5400000">
            <a:off x="1619525" y="3081559"/>
            <a:ext cx="609300" cy="2428800"/>
          </a:xfrm>
          <a:prstGeom prst="round2SameRect">
            <a:avLst>
              <a:gd name="adj1" fmla="val 50000"/>
              <a:gd name="adj2" fmla="val 0"/>
            </a:avLst>
          </a:prstGeom>
          <a:solidFill>
            <a:srgbClr val="F160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420" name="Google Shape;420;p56"/>
          <p:cNvGraphicFramePr/>
          <p:nvPr/>
        </p:nvGraphicFramePr>
        <p:xfrm>
          <a:off x="800550" y="1619250"/>
          <a:ext cx="7623450" cy="2986900"/>
        </p:xfrm>
        <a:graphic>
          <a:graphicData uri="http://schemas.openxmlformats.org/drawingml/2006/table">
            <a:tbl>
              <a:tblPr>
                <a:noFill/>
                <a:tableStyleId>{1B257040-8342-4846-891B-E05C6F9AD9FD}</a:tableStyleId>
              </a:tblPr>
              <a:tblGrid>
                <a:gridCol w="2393650">
                  <a:extLst>
                    <a:ext uri="{9D8B030D-6E8A-4147-A177-3AD203B41FA5}">
                      <a16:colId xmlns:a16="http://schemas.microsoft.com/office/drawing/2014/main" val="20000"/>
                    </a:ext>
                  </a:extLst>
                </a:gridCol>
                <a:gridCol w="2614900">
                  <a:extLst>
                    <a:ext uri="{9D8B030D-6E8A-4147-A177-3AD203B41FA5}">
                      <a16:colId xmlns:a16="http://schemas.microsoft.com/office/drawing/2014/main" val="20001"/>
                    </a:ext>
                  </a:extLst>
                </a:gridCol>
                <a:gridCol w="2614900">
                  <a:extLst>
                    <a:ext uri="{9D8B030D-6E8A-4147-A177-3AD203B41FA5}">
                      <a16:colId xmlns:a16="http://schemas.microsoft.com/office/drawing/2014/main" val="20002"/>
                    </a:ext>
                  </a:extLst>
                </a:gridCol>
              </a:tblGrid>
              <a:tr h="548600">
                <a:tc>
                  <a:txBody>
                    <a:bodyPr/>
                    <a:lstStyle/>
                    <a:p>
                      <a:pPr marL="0" lvl="0" indent="0" algn="l" rtl="0">
                        <a:spcBef>
                          <a:spcPts val="0"/>
                        </a:spcBef>
                        <a:spcAft>
                          <a:spcPts val="0"/>
                        </a:spcAft>
                        <a:buNone/>
                      </a:pPr>
                      <a:endParaRPr>
                        <a:solidFill>
                          <a:schemeClr val="dk1"/>
                        </a:solidFill>
                      </a:endParaRPr>
                    </a:p>
                  </a:txBody>
                  <a:tcPr marL="91425" marR="91425" marT="91425" marB="91425">
                    <a:lnL w="9525" cap="flat" cmpd="sng">
                      <a:solidFill>
                        <a:srgbClr val="595959">
                          <a:alpha val="0"/>
                        </a:srgbClr>
                      </a:solidFill>
                      <a:prstDash val="solid"/>
                      <a:round/>
                      <a:headEnd type="none" w="sm" len="sm"/>
                      <a:tailEnd type="none" w="sm" len="sm"/>
                    </a:lnL>
                    <a:lnR w="9525" cap="flat" cmpd="sng">
                      <a:solidFill>
                        <a:srgbClr val="595959">
                          <a:alpha val="0"/>
                        </a:srgbClr>
                      </a:solidFill>
                      <a:prstDash val="solid"/>
                      <a:round/>
                      <a:headEnd type="none" w="sm" len="sm"/>
                      <a:tailEnd type="none" w="sm" len="sm"/>
                    </a:lnR>
                    <a:lnT w="9525" cap="flat" cmpd="sng">
                      <a:solidFill>
                        <a:srgbClr val="595959">
                          <a:alpha val="0"/>
                        </a:srgbClr>
                      </a:solidFill>
                      <a:prstDash val="solid"/>
                      <a:round/>
                      <a:headEnd type="none" w="sm" len="sm"/>
                      <a:tailEnd type="none" w="sm" len="sm"/>
                    </a:lnT>
                    <a:lnB w="9525" cap="flat" cmpd="sng">
                      <a:solidFill>
                        <a:srgbClr val="595959">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1700" b="1">
                          <a:solidFill>
                            <a:schemeClr val="dk1"/>
                          </a:solidFill>
                          <a:latin typeface="Poppins"/>
                          <a:ea typeface="Poppins"/>
                          <a:cs typeface="Poppins"/>
                          <a:sym typeface="Poppins"/>
                        </a:rPr>
                        <a:t>Education  Context</a:t>
                      </a:r>
                      <a:endParaRPr sz="1700" b="1">
                        <a:solidFill>
                          <a:schemeClr val="dk1"/>
                        </a:solidFill>
                        <a:latin typeface="Poppins"/>
                        <a:ea typeface="Poppins"/>
                        <a:cs typeface="Poppins"/>
                        <a:sym typeface="Poppins"/>
                      </a:endParaRPr>
                    </a:p>
                  </a:txBody>
                  <a:tcPr marL="91425" marR="91425" marT="91425" marB="91425" anchor="ctr">
                    <a:lnL w="9525" cap="flat" cmpd="sng">
                      <a:solidFill>
                        <a:srgbClr val="595959">
                          <a:alpha val="0"/>
                        </a:srgbClr>
                      </a:solidFill>
                      <a:prstDash val="solid"/>
                      <a:round/>
                      <a:headEnd type="none" w="sm" len="sm"/>
                      <a:tailEnd type="none" w="sm" len="sm"/>
                    </a:lnL>
                    <a:lnR w="9525" cap="flat" cmpd="sng">
                      <a:solidFill>
                        <a:srgbClr val="595959">
                          <a:alpha val="0"/>
                        </a:srgbClr>
                      </a:solidFill>
                      <a:prstDash val="solid"/>
                      <a:round/>
                      <a:headEnd type="none" w="sm" len="sm"/>
                      <a:tailEnd type="none" w="sm" len="sm"/>
                    </a:lnR>
                    <a:lnT w="9525" cap="flat" cmpd="sng">
                      <a:solidFill>
                        <a:srgbClr val="595959">
                          <a:alpha val="0"/>
                        </a:srgbClr>
                      </a:solidFill>
                      <a:prstDash val="solid"/>
                      <a:round/>
                      <a:headEnd type="none" w="sm" len="sm"/>
                      <a:tailEnd type="none" w="sm" len="sm"/>
                    </a:lnT>
                    <a:lnB w="9525" cap="flat" cmpd="sng">
                      <a:solidFill>
                        <a:srgbClr val="595959">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1700" b="1">
                          <a:solidFill>
                            <a:schemeClr val="dk1"/>
                          </a:solidFill>
                          <a:latin typeface="Poppins"/>
                          <a:ea typeface="Poppins"/>
                          <a:cs typeface="Poppins"/>
                          <a:sym typeface="Poppins"/>
                        </a:rPr>
                        <a:t>Working Context</a:t>
                      </a:r>
                      <a:endParaRPr sz="1700" b="1">
                        <a:solidFill>
                          <a:schemeClr val="dk1"/>
                        </a:solidFill>
                        <a:latin typeface="Poppins"/>
                        <a:ea typeface="Poppins"/>
                        <a:cs typeface="Poppins"/>
                        <a:sym typeface="Poppins"/>
                      </a:endParaRPr>
                    </a:p>
                  </a:txBody>
                  <a:tcPr marL="91425" marR="91425" marT="91425" marB="91425" anchor="ctr">
                    <a:lnL w="9525" cap="flat" cmpd="sng">
                      <a:solidFill>
                        <a:srgbClr val="595959">
                          <a:alpha val="0"/>
                        </a:srgbClr>
                      </a:solidFill>
                      <a:prstDash val="solid"/>
                      <a:round/>
                      <a:headEnd type="none" w="sm" len="sm"/>
                      <a:tailEnd type="none" w="sm" len="sm"/>
                    </a:lnL>
                    <a:lnR w="9525" cap="flat" cmpd="sng">
                      <a:solidFill>
                        <a:srgbClr val="595959">
                          <a:alpha val="0"/>
                        </a:srgbClr>
                      </a:solidFill>
                      <a:prstDash val="solid"/>
                      <a:round/>
                      <a:headEnd type="none" w="sm" len="sm"/>
                      <a:tailEnd type="none" w="sm" len="sm"/>
                    </a:lnR>
                    <a:lnT w="9525" cap="flat" cmpd="sng">
                      <a:solidFill>
                        <a:srgbClr val="595959">
                          <a:alpha val="0"/>
                        </a:srgbClr>
                      </a:solidFill>
                      <a:prstDash val="solid"/>
                      <a:round/>
                      <a:headEnd type="none" w="sm" len="sm"/>
                      <a:tailEnd type="none" w="sm" len="sm"/>
                    </a:lnT>
                    <a:lnB w="9525" cap="flat" cmpd="sng">
                      <a:solidFill>
                        <a:srgbClr val="595959">
                          <a:alpha val="0"/>
                        </a:srgbClr>
                      </a:solidFill>
                      <a:prstDash val="solid"/>
                      <a:round/>
                      <a:headEnd type="none" w="sm" len="sm"/>
                      <a:tailEnd type="none" w="sm" len="sm"/>
                    </a:lnB>
                  </a:tcPr>
                </a:tc>
                <a:extLst>
                  <a:ext uri="{0D108BD9-81ED-4DB2-BD59-A6C34878D82A}">
                    <a16:rowId xmlns:a16="http://schemas.microsoft.com/office/drawing/2014/main" val="10000"/>
                  </a:ext>
                </a:extLst>
              </a:tr>
              <a:tr h="609575">
                <a:tc>
                  <a:txBody>
                    <a:bodyPr/>
                    <a:lstStyle/>
                    <a:p>
                      <a:pPr marL="0" lvl="0" indent="0" algn="ctr" rtl="0">
                        <a:spcBef>
                          <a:spcPts val="0"/>
                        </a:spcBef>
                        <a:spcAft>
                          <a:spcPts val="0"/>
                        </a:spcAft>
                        <a:buNone/>
                      </a:pPr>
                      <a:r>
                        <a:rPr lang="en" dirty="0">
                          <a:solidFill>
                            <a:schemeClr val="dk1"/>
                          </a:solidFill>
                          <a:latin typeface="Glegoo"/>
                          <a:ea typeface="Glegoo"/>
                          <a:cs typeface="Glegoo"/>
                          <a:sym typeface="Glegoo"/>
                        </a:rPr>
                        <a:t>2010 - 2012</a:t>
                      </a:r>
                      <a:endParaRPr dirty="0">
                        <a:solidFill>
                          <a:schemeClr val="dk1"/>
                        </a:solidFill>
                        <a:latin typeface="Glegoo"/>
                        <a:ea typeface="Glegoo"/>
                        <a:cs typeface="Glegoo"/>
                        <a:sym typeface="Glegoo"/>
                      </a:endParaRPr>
                    </a:p>
                  </a:txBody>
                  <a:tcPr marL="91425" marR="91425" marT="91425" marB="91425" anchor="ctr">
                    <a:lnL w="9525" cap="flat" cmpd="sng">
                      <a:solidFill>
                        <a:srgbClr val="595959">
                          <a:alpha val="0"/>
                        </a:srgbClr>
                      </a:solidFill>
                      <a:prstDash val="solid"/>
                      <a:round/>
                      <a:headEnd type="none" w="sm" len="sm"/>
                      <a:tailEnd type="none" w="sm" len="sm"/>
                    </a:lnL>
                    <a:lnR w="9525" cap="flat" cmpd="sng">
                      <a:solidFill>
                        <a:srgbClr val="595959">
                          <a:alpha val="0"/>
                        </a:srgbClr>
                      </a:solidFill>
                      <a:prstDash val="solid"/>
                      <a:round/>
                      <a:headEnd type="none" w="sm" len="sm"/>
                      <a:tailEnd type="none" w="sm" len="sm"/>
                    </a:lnR>
                    <a:lnT w="9525" cap="flat" cmpd="sng">
                      <a:solidFill>
                        <a:srgbClr val="595959">
                          <a:alpha val="0"/>
                        </a:srgbClr>
                      </a:solidFill>
                      <a:prstDash val="solid"/>
                      <a:round/>
                      <a:headEnd type="none" w="sm" len="sm"/>
                      <a:tailEnd type="none" w="sm" len="sm"/>
                    </a:lnT>
                    <a:lnB w="9525" cap="flat" cmpd="sng">
                      <a:solidFill>
                        <a:srgbClr val="595959">
                          <a:alpha val="0"/>
                        </a:srgbClr>
                      </a:solidFill>
                      <a:prstDash val="solid"/>
                      <a:round/>
                      <a:headEnd type="none" w="sm" len="sm"/>
                      <a:tailEnd type="none" w="sm" len="sm"/>
                    </a:lnB>
                  </a:tcPr>
                </a:tc>
                <a:tc>
                  <a:txBody>
                    <a:bodyPr/>
                    <a:lstStyle/>
                    <a:p>
                      <a:pPr marL="0" lvl="0" indent="0" algn="l" rtl="0">
                        <a:spcBef>
                          <a:spcPts val="0"/>
                        </a:spcBef>
                        <a:spcAft>
                          <a:spcPts val="0"/>
                        </a:spcAft>
                        <a:buClr>
                          <a:srgbClr val="05192A"/>
                        </a:buClr>
                        <a:buSzPts val="1100"/>
                        <a:buFont typeface="Arial"/>
                        <a:buNone/>
                      </a:pPr>
                      <a:r>
                        <a:rPr lang="en">
                          <a:solidFill>
                            <a:schemeClr val="dk1"/>
                          </a:solidFill>
                          <a:latin typeface="Glegoo"/>
                          <a:ea typeface="Glegoo"/>
                          <a:cs typeface="Glegoo"/>
                          <a:sym typeface="Glegoo"/>
                        </a:rPr>
                        <a:t>You can talk a bit about this year here</a:t>
                      </a:r>
                      <a:endParaRPr>
                        <a:solidFill>
                          <a:schemeClr val="dk1"/>
                        </a:solidFill>
                        <a:latin typeface="Glegoo"/>
                        <a:ea typeface="Glegoo"/>
                        <a:cs typeface="Glegoo"/>
                        <a:sym typeface="Glegoo"/>
                      </a:endParaRPr>
                    </a:p>
                  </a:txBody>
                  <a:tcPr marL="91425" marR="91425" marT="91425" marB="91425">
                    <a:lnL w="9525" cap="flat" cmpd="sng">
                      <a:solidFill>
                        <a:srgbClr val="595959">
                          <a:alpha val="0"/>
                        </a:srgbClr>
                      </a:solidFill>
                      <a:prstDash val="solid"/>
                      <a:round/>
                      <a:headEnd type="none" w="sm" len="sm"/>
                      <a:tailEnd type="none" w="sm" len="sm"/>
                    </a:lnL>
                    <a:lnR w="9525" cap="flat" cmpd="sng">
                      <a:solidFill>
                        <a:srgbClr val="595959">
                          <a:alpha val="0"/>
                        </a:srgbClr>
                      </a:solidFill>
                      <a:prstDash val="solid"/>
                      <a:round/>
                      <a:headEnd type="none" w="sm" len="sm"/>
                      <a:tailEnd type="none" w="sm" len="sm"/>
                    </a:lnR>
                    <a:lnT w="9525" cap="flat" cmpd="sng">
                      <a:solidFill>
                        <a:srgbClr val="595959">
                          <a:alpha val="0"/>
                        </a:srgbClr>
                      </a:solidFill>
                      <a:prstDash val="solid"/>
                      <a:round/>
                      <a:headEnd type="none" w="sm" len="sm"/>
                      <a:tailEnd type="none" w="sm" len="sm"/>
                    </a:lnT>
                    <a:lnB w="9525" cap="flat" cmpd="sng">
                      <a:solidFill>
                        <a:srgbClr val="595959">
                          <a:alpha val="0"/>
                        </a:srgbClr>
                      </a:solidFill>
                      <a:prstDash val="solid"/>
                      <a:round/>
                      <a:headEnd type="none" w="sm" len="sm"/>
                      <a:tailEnd type="none" w="sm" len="sm"/>
                    </a:lnB>
                  </a:tcPr>
                </a:tc>
                <a:tc>
                  <a:txBody>
                    <a:bodyPr/>
                    <a:lstStyle/>
                    <a:p>
                      <a:pPr marL="0" lvl="0" indent="0" algn="l" rtl="0">
                        <a:spcBef>
                          <a:spcPts val="0"/>
                        </a:spcBef>
                        <a:spcAft>
                          <a:spcPts val="0"/>
                        </a:spcAft>
                        <a:buClr>
                          <a:srgbClr val="05192A"/>
                        </a:buClr>
                        <a:buSzPts val="1100"/>
                        <a:buFont typeface="Arial"/>
                        <a:buNone/>
                      </a:pPr>
                      <a:r>
                        <a:rPr lang="en">
                          <a:solidFill>
                            <a:schemeClr val="dk1"/>
                          </a:solidFill>
                          <a:latin typeface="Glegoo"/>
                          <a:ea typeface="Glegoo"/>
                          <a:cs typeface="Glegoo"/>
                          <a:sym typeface="Glegoo"/>
                        </a:rPr>
                        <a:t>You can talk a bit about this year here</a:t>
                      </a:r>
                      <a:endParaRPr>
                        <a:solidFill>
                          <a:schemeClr val="dk1"/>
                        </a:solidFill>
                        <a:latin typeface="Glegoo"/>
                        <a:ea typeface="Glegoo"/>
                        <a:cs typeface="Glegoo"/>
                        <a:sym typeface="Glegoo"/>
                      </a:endParaRPr>
                    </a:p>
                  </a:txBody>
                  <a:tcPr marL="91425" marR="91425" marT="91425" marB="91425">
                    <a:lnL w="9525" cap="flat" cmpd="sng">
                      <a:solidFill>
                        <a:srgbClr val="595959">
                          <a:alpha val="0"/>
                        </a:srgbClr>
                      </a:solidFill>
                      <a:prstDash val="solid"/>
                      <a:round/>
                      <a:headEnd type="none" w="sm" len="sm"/>
                      <a:tailEnd type="none" w="sm" len="sm"/>
                    </a:lnL>
                    <a:lnR w="9525" cap="flat" cmpd="sng">
                      <a:solidFill>
                        <a:srgbClr val="595959">
                          <a:alpha val="0"/>
                        </a:srgbClr>
                      </a:solidFill>
                      <a:prstDash val="solid"/>
                      <a:round/>
                      <a:headEnd type="none" w="sm" len="sm"/>
                      <a:tailEnd type="none" w="sm" len="sm"/>
                    </a:lnR>
                    <a:lnT w="9525" cap="flat" cmpd="sng">
                      <a:solidFill>
                        <a:srgbClr val="595959">
                          <a:alpha val="0"/>
                        </a:srgbClr>
                      </a:solidFill>
                      <a:prstDash val="solid"/>
                      <a:round/>
                      <a:headEnd type="none" w="sm" len="sm"/>
                      <a:tailEnd type="none" w="sm" len="sm"/>
                    </a:lnT>
                    <a:lnB w="9525" cap="flat" cmpd="sng">
                      <a:solidFill>
                        <a:srgbClr val="595959">
                          <a:alpha val="0"/>
                        </a:srgbClr>
                      </a:solidFill>
                      <a:prstDash val="solid"/>
                      <a:round/>
                      <a:headEnd type="none" w="sm" len="sm"/>
                      <a:tailEnd type="none" w="sm" len="sm"/>
                    </a:lnB>
                  </a:tcPr>
                </a:tc>
                <a:extLst>
                  <a:ext uri="{0D108BD9-81ED-4DB2-BD59-A6C34878D82A}">
                    <a16:rowId xmlns:a16="http://schemas.microsoft.com/office/drawing/2014/main" val="10001"/>
                  </a:ext>
                </a:extLst>
              </a:tr>
              <a:tr h="609575">
                <a:tc>
                  <a:txBody>
                    <a:bodyPr/>
                    <a:lstStyle/>
                    <a:p>
                      <a:pPr marL="0" lvl="0" indent="0" algn="ctr" rtl="0">
                        <a:spcBef>
                          <a:spcPts val="0"/>
                        </a:spcBef>
                        <a:spcAft>
                          <a:spcPts val="0"/>
                        </a:spcAft>
                        <a:buNone/>
                      </a:pPr>
                      <a:r>
                        <a:rPr lang="en">
                          <a:solidFill>
                            <a:schemeClr val="dk1"/>
                          </a:solidFill>
                          <a:latin typeface="Glegoo"/>
                          <a:ea typeface="Glegoo"/>
                          <a:cs typeface="Glegoo"/>
                          <a:sym typeface="Glegoo"/>
                        </a:rPr>
                        <a:t>2012 - 2014</a:t>
                      </a:r>
                      <a:endParaRPr>
                        <a:solidFill>
                          <a:schemeClr val="dk1"/>
                        </a:solidFill>
                        <a:latin typeface="Glegoo"/>
                        <a:ea typeface="Glegoo"/>
                        <a:cs typeface="Glegoo"/>
                        <a:sym typeface="Glegoo"/>
                      </a:endParaRPr>
                    </a:p>
                  </a:txBody>
                  <a:tcPr marL="91425" marR="91425" marT="91425" marB="91425" anchor="ctr">
                    <a:lnL w="9525" cap="flat" cmpd="sng">
                      <a:solidFill>
                        <a:srgbClr val="595959">
                          <a:alpha val="0"/>
                        </a:srgbClr>
                      </a:solidFill>
                      <a:prstDash val="solid"/>
                      <a:round/>
                      <a:headEnd type="none" w="sm" len="sm"/>
                      <a:tailEnd type="none" w="sm" len="sm"/>
                    </a:lnL>
                    <a:lnR w="9525" cap="flat" cmpd="sng">
                      <a:solidFill>
                        <a:srgbClr val="595959">
                          <a:alpha val="0"/>
                        </a:srgbClr>
                      </a:solidFill>
                      <a:prstDash val="solid"/>
                      <a:round/>
                      <a:headEnd type="none" w="sm" len="sm"/>
                      <a:tailEnd type="none" w="sm" len="sm"/>
                    </a:lnR>
                    <a:lnT w="9525" cap="flat" cmpd="sng">
                      <a:solidFill>
                        <a:srgbClr val="595959">
                          <a:alpha val="0"/>
                        </a:srgbClr>
                      </a:solidFill>
                      <a:prstDash val="solid"/>
                      <a:round/>
                      <a:headEnd type="none" w="sm" len="sm"/>
                      <a:tailEnd type="none" w="sm" len="sm"/>
                    </a:lnT>
                    <a:lnB w="9525" cap="flat" cmpd="sng">
                      <a:solidFill>
                        <a:srgbClr val="595959">
                          <a:alpha val="0"/>
                        </a:srgbClr>
                      </a:solidFill>
                      <a:prstDash val="solid"/>
                      <a:round/>
                      <a:headEnd type="none" w="sm" len="sm"/>
                      <a:tailEnd type="none" w="sm" len="sm"/>
                    </a:lnB>
                  </a:tcPr>
                </a:tc>
                <a:tc>
                  <a:txBody>
                    <a:bodyPr/>
                    <a:lstStyle/>
                    <a:p>
                      <a:pPr marL="0" lvl="0" indent="0" algn="l" rtl="0">
                        <a:spcBef>
                          <a:spcPts val="0"/>
                        </a:spcBef>
                        <a:spcAft>
                          <a:spcPts val="0"/>
                        </a:spcAft>
                        <a:buClr>
                          <a:srgbClr val="05192A"/>
                        </a:buClr>
                        <a:buSzPts val="1100"/>
                        <a:buFont typeface="Arial"/>
                        <a:buNone/>
                      </a:pPr>
                      <a:r>
                        <a:rPr lang="en">
                          <a:solidFill>
                            <a:schemeClr val="dk1"/>
                          </a:solidFill>
                          <a:latin typeface="Glegoo"/>
                          <a:ea typeface="Glegoo"/>
                          <a:cs typeface="Glegoo"/>
                          <a:sym typeface="Glegoo"/>
                        </a:rPr>
                        <a:t>You can talk a bit about this year here</a:t>
                      </a:r>
                      <a:endParaRPr>
                        <a:solidFill>
                          <a:schemeClr val="dk1"/>
                        </a:solidFill>
                        <a:latin typeface="Glegoo"/>
                        <a:ea typeface="Glegoo"/>
                        <a:cs typeface="Glegoo"/>
                        <a:sym typeface="Glegoo"/>
                      </a:endParaRPr>
                    </a:p>
                  </a:txBody>
                  <a:tcPr marL="91425" marR="91425" marT="91425" marB="91425">
                    <a:lnL w="9525" cap="flat" cmpd="sng">
                      <a:solidFill>
                        <a:srgbClr val="595959">
                          <a:alpha val="0"/>
                        </a:srgbClr>
                      </a:solidFill>
                      <a:prstDash val="solid"/>
                      <a:round/>
                      <a:headEnd type="none" w="sm" len="sm"/>
                      <a:tailEnd type="none" w="sm" len="sm"/>
                    </a:lnL>
                    <a:lnR w="9525" cap="flat" cmpd="sng">
                      <a:solidFill>
                        <a:srgbClr val="595959">
                          <a:alpha val="0"/>
                        </a:srgbClr>
                      </a:solidFill>
                      <a:prstDash val="solid"/>
                      <a:round/>
                      <a:headEnd type="none" w="sm" len="sm"/>
                      <a:tailEnd type="none" w="sm" len="sm"/>
                    </a:lnR>
                    <a:lnT w="9525" cap="flat" cmpd="sng">
                      <a:solidFill>
                        <a:srgbClr val="595959">
                          <a:alpha val="0"/>
                        </a:srgbClr>
                      </a:solidFill>
                      <a:prstDash val="solid"/>
                      <a:round/>
                      <a:headEnd type="none" w="sm" len="sm"/>
                      <a:tailEnd type="none" w="sm" len="sm"/>
                    </a:lnT>
                    <a:lnB w="9525" cap="flat" cmpd="sng">
                      <a:solidFill>
                        <a:srgbClr val="595959">
                          <a:alpha val="0"/>
                        </a:srgbClr>
                      </a:solidFill>
                      <a:prstDash val="solid"/>
                      <a:round/>
                      <a:headEnd type="none" w="sm" len="sm"/>
                      <a:tailEnd type="none" w="sm" len="sm"/>
                    </a:lnB>
                  </a:tcPr>
                </a:tc>
                <a:tc>
                  <a:txBody>
                    <a:bodyPr/>
                    <a:lstStyle/>
                    <a:p>
                      <a:pPr marL="0" lvl="0" indent="0" algn="l" rtl="0">
                        <a:spcBef>
                          <a:spcPts val="0"/>
                        </a:spcBef>
                        <a:spcAft>
                          <a:spcPts val="0"/>
                        </a:spcAft>
                        <a:buClr>
                          <a:srgbClr val="05192A"/>
                        </a:buClr>
                        <a:buSzPts val="1100"/>
                        <a:buFont typeface="Arial"/>
                        <a:buNone/>
                      </a:pPr>
                      <a:r>
                        <a:rPr lang="en">
                          <a:solidFill>
                            <a:schemeClr val="dk1"/>
                          </a:solidFill>
                          <a:latin typeface="Glegoo"/>
                          <a:ea typeface="Glegoo"/>
                          <a:cs typeface="Glegoo"/>
                          <a:sym typeface="Glegoo"/>
                        </a:rPr>
                        <a:t>You can talk a bit about this year here</a:t>
                      </a:r>
                      <a:endParaRPr>
                        <a:solidFill>
                          <a:schemeClr val="dk1"/>
                        </a:solidFill>
                        <a:latin typeface="Glegoo"/>
                        <a:ea typeface="Glegoo"/>
                        <a:cs typeface="Glegoo"/>
                        <a:sym typeface="Glegoo"/>
                      </a:endParaRPr>
                    </a:p>
                  </a:txBody>
                  <a:tcPr marL="91425" marR="91425" marT="91425" marB="91425">
                    <a:lnL w="9525" cap="flat" cmpd="sng">
                      <a:solidFill>
                        <a:srgbClr val="595959">
                          <a:alpha val="0"/>
                        </a:srgbClr>
                      </a:solidFill>
                      <a:prstDash val="solid"/>
                      <a:round/>
                      <a:headEnd type="none" w="sm" len="sm"/>
                      <a:tailEnd type="none" w="sm" len="sm"/>
                    </a:lnL>
                    <a:lnR w="9525" cap="flat" cmpd="sng">
                      <a:solidFill>
                        <a:srgbClr val="595959">
                          <a:alpha val="0"/>
                        </a:srgbClr>
                      </a:solidFill>
                      <a:prstDash val="solid"/>
                      <a:round/>
                      <a:headEnd type="none" w="sm" len="sm"/>
                      <a:tailEnd type="none" w="sm" len="sm"/>
                    </a:lnR>
                    <a:lnT w="9525" cap="flat" cmpd="sng">
                      <a:solidFill>
                        <a:srgbClr val="595959">
                          <a:alpha val="0"/>
                        </a:srgbClr>
                      </a:solidFill>
                      <a:prstDash val="solid"/>
                      <a:round/>
                      <a:headEnd type="none" w="sm" len="sm"/>
                      <a:tailEnd type="none" w="sm" len="sm"/>
                    </a:lnT>
                    <a:lnB w="9525" cap="flat" cmpd="sng">
                      <a:solidFill>
                        <a:srgbClr val="595959">
                          <a:alpha val="0"/>
                        </a:srgbClr>
                      </a:solidFill>
                      <a:prstDash val="solid"/>
                      <a:round/>
                      <a:headEnd type="none" w="sm" len="sm"/>
                      <a:tailEnd type="none" w="sm" len="sm"/>
                    </a:lnB>
                  </a:tcPr>
                </a:tc>
                <a:extLst>
                  <a:ext uri="{0D108BD9-81ED-4DB2-BD59-A6C34878D82A}">
                    <a16:rowId xmlns:a16="http://schemas.microsoft.com/office/drawing/2014/main" val="10002"/>
                  </a:ext>
                </a:extLst>
              </a:tr>
              <a:tr h="609575">
                <a:tc>
                  <a:txBody>
                    <a:bodyPr/>
                    <a:lstStyle/>
                    <a:p>
                      <a:pPr marL="0" lvl="0" indent="0" algn="ctr" rtl="0">
                        <a:spcBef>
                          <a:spcPts val="0"/>
                        </a:spcBef>
                        <a:spcAft>
                          <a:spcPts val="0"/>
                        </a:spcAft>
                        <a:buNone/>
                      </a:pPr>
                      <a:r>
                        <a:rPr lang="en">
                          <a:solidFill>
                            <a:schemeClr val="dk1"/>
                          </a:solidFill>
                          <a:latin typeface="Glegoo"/>
                          <a:ea typeface="Glegoo"/>
                          <a:cs typeface="Glegoo"/>
                          <a:sym typeface="Glegoo"/>
                        </a:rPr>
                        <a:t>2014 - 2016</a:t>
                      </a:r>
                      <a:endParaRPr>
                        <a:solidFill>
                          <a:schemeClr val="dk1"/>
                        </a:solidFill>
                        <a:latin typeface="Glegoo"/>
                        <a:ea typeface="Glegoo"/>
                        <a:cs typeface="Glegoo"/>
                        <a:sym typeface="Glegoo"/>
                      </a:endParaRPr>
                    </a:p>
                  </a:txBody>
                  <a:tcPr marL="91425" marR="91425" marT="91425" marB="91425" anchor="ctr">
                    <a:lnL w="9525" cap="flat" cmpd="sng">
                      <a:solidFill>
                        <a:srgbClr val="595959">
                          <a:alpha val="0"/>
                        </a:srgbClr>
                      </a:solidFill>
                      <a:prstDash val="solid"/>
                      <a:round/>
                      <a:headEnd type="none" w="sm" len="sm"/>
                      <a:tailEnd type="none" w="sm" len="sm"/>
                    </a:lnL>
                    <a:lnR w="9525" cap="flat" cmpd="sng">
                      <a:solidFill>
                        <a:srgbClr val="595959">
                          <a:alpha val="0"/>
                        </a:srgbClr>
                      </a:solidFill>
                      <a:prstDash val="solid"/>
                      <a:round/>
                      <a:headEnd type="none" w="sm" len="sm"/>
                      <a:tailEnd type="none" w="sm" len="sm"/>
                    </a:lnR>
                    <a:lnT w="9525" cap="flat" cmpd="sng">
                      <a:solidFill>
                        <a:srgbClr val="595959">
                          <a:alpha val="0"/>
                        </a:srgbClr>
                      </a:solidFill>
                      <a:prstDash val="solid"/>
                      <a:round/>
                      <a:headEnd type="none" w="sm" len="sm"/>
                      <a:tailEnd type="none" w="sm" len="sm"/>
                    </a:lnT>
                    <a:lnB w="9525" cap="flat" cmpd="sng">
                      <a:solidFill>
                        <a:srgbClr val="595959">
                          <a:alpha val="0"/>
                        </a:srgbClr>
                      </a:solidFill>
                      <a:prstDash val="solid"/>
                      <a:round/>
                      <a:headEnd type="none" w="sm" len="sm"/>
                      <a:tailEnd type="none" w="sm" len="sm"/>
                    </a:lnB>
                  </a:tcPr>
                </a:tc>
                <a:tc>
                  <a:txBody>
                    <a:bodyPr/>
                    <a:lstStyle/>
                    <a:p>
                      <a:pPr marL="0" lvl="0" indent="0" algn="l" rtl="0">
                        <a:spcBef>
                          <a:spcPts val="0"/>
                        </a:spcBef>
                        <a:spcAft>
                          <a:spcPts val="0"/>
                        </a:spcAft>
                        <a:buClr>
                          <a:srgbClr val="05192A"/>
                        </a:buClr>
                        <a:buSzPts val="1100"/>
                        <a:buFont typeface="Arial"/>
                        <a:buNone/>
                      </a:pPr>
                      <a:r>
                        <a:rPr lang="en">
                          <a:solidFill>
                            <a:schemeClr val="dk1"/>
                          </a:solidFill>
                          <a:latin typeface="Glegoo"/>
                          <a:ea typeface="Glegoo"/>
                          <a:cs typeface="Glegoo"/>
                          <a:sym typeface="Glegoo"/>
                        </a:rPr>
                        <a:t>You can talk a bit about this year here</a:t>
                      </a:r>
                      <a:endParaRPr>
                        <a:solidFill>
                          <a:schemeClr val="dk1"/>
                        </a:solidFill>
                        <a:latin typeface="Glegoo"/>
                        <a:ea typeface="Glegoo"/>
                        <a:cs typeface="Glegoo"/>
                        <a:sym typeface="Glegoo"/>
                      </a:endParaRPr>
                    </a:p>
                  </a:txBody>
                  <a:tcPr marL="91425" marR="91425" marT="91425" marB="91425">
                    <a:lnL w="9525" cap="flat" cmpd="sng">
                      <a:solidFill>
                        <a:srgbClr val="595959">
                          <a:alpha val="0"/>
                        </a:srgbClr>
                      </a:solidFill>
                      <a:prstDash val="solid"/>
                      <a:round/>
                      <a:headEnd type="none" w="sm" len="sm"/>
                      <a:tailEnd type="none" w="sm" len="sm"/>
                    </a:lnL>
                    <a:lnR w="9525" cap="flat" cmpd="sng">
                      <a:solidFill>
                        <a:srgbClr val="595959">
                          <a:alpha val="0"/>
                        </a:srgbClr>
                      </a:solidFill>
                      <a:prstDash val="solid"/>
                      <a:round/>
                      <a:headEnd type="none" w="sm" len="sm"/>
                      <a:tailEnd type="none" w="sm" len="sm"/>
                    </a:lnR>
                    <a:lnT w="9525" cap="flat" cmpd="sng">
                      <a:solidFill>
                        <a:srgbClr val="595959">
                          <a:alpha val="0"/>
                        </a:srgbClr>
                      </a:solidFill>
                      <a:prstDash val="solid"/>
                      <a:round/>
                      <a:headEnd type="none" w="sm" len="sm"/>
                      <a:tailEnd type="none" w="sm" len="sm"/>
                    </a:lnT>
                    <a:lnB w="9525" cap="flat" cmpd="sng">
                      <a:solidFill>
                        <a:srgbClr val="595959">
                          <a:alpha val="0"/>
                        </a:srgbClr>
                      </a:solidFill>
                      <a:prstDash val="solid"/>
                      <a:round/>
                      <a:headEnd type="none" w="sm" len="sm"/>
                      <a:tailEnd type="none" w="sm" len="sm"/>
                    </a:lnB>
                  </a:tcPr>
                </a:tc>
                <a:tc>
                  <a:txBody>
                    <a:bodyPr/>
                    <a:lstStyle/>
                    <a:p>
                      <a:pPr marL="0" lvl="0" indent="0" algn="l" rtl="0">
                        <a:spcBef>
                          <a:spcPts val="0"/>
                        </a:spcBef>
                        <a:spcAft>
                          <a:spcPts val="0"/>
                        </a:spcAft>
                        <a:buClr>
                          <a:srgbClr val="05192A"/>
                        </a:buClr>
                        <a:buSzPts val="1100"/>
                        <a:buFont typeface="Arial"/>
                        <a:buNone/>
                      </a:pPr>
                      <a:r>
                        <a:rPr lang="en">
                          <a:solidFill>
                            <a:schemeClr val="dk1"/>
                          </a:solidFill>
                          <a:latin typeface="Glegoo"/>
                          <a:ea typeface="Glegoo"/>
                          <a:cs typeface="Glegoo"/>
                          <a:sym typeface="Glegoo"/>
                        </a:rPr>
                        <a:t>You can talk a bit about this year here</a:t>
                      </a:r>
                      <a:endParaRPr>
                        <a:solidFill>
                          <a:schemeClr val="dk1"/>
                        </a:solidFill>
                        <a:latin typeface="Glegoo"/>
                        <a:ea typeface="Glegoo"/>
                        <a:cs typeface="Glegoo"/>
                        <a:sym typeface="Glegoo"/>
                      </a:endParaRPr>
                    </a:p>
                  </a:txBody>
                  <a:tcPr marL="91425" marR="91425" marT="91425" marB="91425">
                    <a:lnL w="9525" cap="flat" cmpd="sng">
                      <a:solidFill>
                        <a:srgbClr val="595959">
                          <a:alpha val="0"/>
                        </a:srgbClr>
                      </a:solidFill>
                      <a:prstDash val="solid"/>
                      <a:round/>
                      <a:headEnd type="none" w="sm" len="sm"/>
                      <a:tailEnd type="none" w="sm" len="sm"/>
                    </a:lnL>
                    <a:lnR w="9525" cap="flat" cmpd="sng">
                      <a:solidFill>
                        <a:srgbClr val="595959">
                          <a:alpha val="0"/>
                        </a:srgbClr>
                      </a:solidFill>
                      <a:prstDash val="solid"/>
                      <a:round/>
                      <a:headEnd type="none" w="sm" len="sm"/>
                      <a:tailEnd type="none" w="sm" len="sm"/>
                    </a:lnR>
                    <a:lnT w="9525" cap="flat" cmpd="sng">
                      <a:solidFill>
                        <a:srgbClr val="595959">
                          <a:alpha val="0"/>
                        </a:srgbClr>
                      </a:solidFill>
                      <a:prstDash val="solid"/>
                      <a:round/>
                      <a:headEnd type="none" w="sm" len="sm"/>
                      <a:tailEnd type="none" w="sm" len="sm"/>
                    </a:lnT>
                    <a:lnB w="9525" cap="flat" cmpd="sng">
                      <a:solidFill>
                        <a:srgbClr val="595959">
                          <a:alpha val="0"/>
                        </a:srgbClr>
                      </a:solidFill>
                      <a:prstDash val="solid"/>
                      <a:round/>
                      <a:headEnd type="none" w="sm" len="sm"/>
                      <a:tailEnd type="none" w="sm" len="sm"/>
                    </a:lnB>
                  </a:tcPr>
                </a:tc>
                <a:extLst>
                  <a:ext uri="{0D108BD9-81ED-4DB2-BD59-A6C34878D82A}">
                    <a16:rowId xmlns:a16="http://schemas.microsoft.com/office/drawing/2014/main" val="10003"/>
                  </a:ext>
                </a:extLst>
              </a:tr>
              <a:tr h="609575">
                <a:tc>
                  <a:txBody>
                    <a:bodyPr/>
                    <a:lstStyle/>
                    <a:p>
                      <a:pPr marL="0" lvl="0" indent="0" algn="ctr" rtl="0">
                        <a:spcBef>
                          <a:spcPts val="0"/>
                        </a:spcBef>
                        <a:spcAft>
                          <a:spcPts val="0"/>
                        </a:spcAft>
                        <a:buNone/>
                      </a:pPr>
                      <a:r>
                        <a:rPr lang="en">
                          <a:solidFill>
                            <a:schemeClr val="dk1"/>
                          </a:solidFill>
                          <a:latin typeface="Glegoo"/>
                          <a:ea typeface="Glegoo"/>
                          <a:cs typeface="Glegoo"/>
                          <a:sym typeface="Glegoo"/>
                        </a:rPr>
                        <a:t>2016 - 2018</a:t>
                      </a:r>
                      <a:endParaRPr>
                        <a:solidFill>
                          <a:schemeClr val="dk1"/>
                        </a:solidFill>
                        <a:latin typeface="Glegoo"/>
                        <a:ea typeface="Glegoo"/>
                        <a:cs typeface="Glegoo"/>
                        <a:sym typeface="Glegoo"/>
                      </a:endParaRPr>
                    </a:p>
                  </a:txBody>
                  <a:tcPr marL="91425" marR="91425" marT="91425" marB="91425" anchor="ctr">
                    <a:lnL w="9525" cap="flat" cmpd="sng">
                      <a:solidFill>
                        <a:srgbClr val="595959">
                          <a:alpha val="0"/>
                        </a:srgbClr>
                      </a:solidFill>
                      <a:prstDash val="solid"/>
                      <a:round/>
                      <a:headEnd type="none" w="sm" len="sm"/>
                      <a:tailEnd type="none" w="sm" len="sm"/>
                    </a:lnL>
                    <a:lnR w="9525" cap="flat" cmpd="sng">
                      <a:solidFill>
                        <a:srgbClr val="595959">
                          <a:alpha val="0"/>
                        </a:srgbClr>
                      </a:solidFill>
                      <a:prstDash val="solid"/>
                      <a:round/>
                      <a:headEnd type="none" w="sm" len="sm"/>
                      <a:tailEnd type="none" w="sm" len="sm"/>
                    </a:lnR>
                    <a:lnT w="9525" cap="flat" cmpd="sng">
                      <a:solidFill>
                        <a:srgbClr val="595959">
                          <a:alpha val="0"/>
                        </a:srgbClr>
                      </a:solidFill>
                      <a:prstDash val="solid"/>
                      <a:round/>
                      <a:headEnd type="none" w="sm" len="sm"/>
                      <a:tailEnd type="none" w="sm" len="sm"/>
                    </a:lnT>
                    <a:lnB w="9525" cap="flat" cmpd="sng">
                      <a:solidFill>
                        <a:srgbClr val="595959">
                          <a:alpha val="0"/>
                        </a:srgbClr>
                      </a:solidFill>
                      <a:prstDash val="solid"/>
                      <a:round/>
                      <a:headEnd type="none" w="sm" len="sm"/>
                      <a:tailEnd type="none" w="sm" len="sm"/>
                    </a:lnB>
                  </a:tcPr>
                </a:tc>
                <a:tc>
                  <a:txBody>
                    <a:bodyPr/>
                    <a:lstStyle/>
                    <a:p>
                      <a:pPr marL="0" lvl="0" indent="0" algn="l" rtl="0">
                        <a:spcBef>
                          <a:spcPts val="0"/>
                        </a:spcBef>
                        <a:spcAft>
                          <a:spcPts val="0"/>
                        </a:spcAft>
                        <a:buClr>
                          <a:srgbClr val="05192A"/>
                        </a:buClr>
                        <a:buSzPts val="1100"/>
                        <a:buFont typeface="Arial"/>
                        <a:buNone/>
                      </a:pPr>
                      <a:r>
                        <a:rPr lang="en">
                          <a:solidFill>
                            <a:schemeClr val="dk1"/>
                          </a:solidFill>
                          <a:latin typeface="Glegoo"/>
                          <a:ea typeface="Glegoo"/>
                          <a:cs typeface="Glegoo"/>
                          <a:sym typeface="Glegoo"/>
                        </a:rPr>
                        <a:t>You can talk a bit about this year here</a:t>
                      </a:r>
                      <a:endParaRPr>
                        <a:solidFill>
                          <a:schemeClr val="dk1"/>
                        </a:solidFill>
                        <a:latin typeface="Glegoo"/>
                        <a:ea typeface="Glegoo"/>
                        <a:cs typeface="Glegoo"/>
                        <a:sym typeface="Glegoo"/>
                      </a:endParaRPr>
                    </a:p>
                  </a:txBody>
                  <a:tcPr marL="91425" marR="91425" marT="91425" marB="91425">
                    <a:lnL w="9525" cap="flat" cmpd="sng">
                      <a:solidFill>
                        <a:srgbClr val="595959">
                          <a:alpha val="0"/>
                        </a:srgbClr>
                      </a:solidFill>
                      <a:prstDash val="solid"/>
                      <a:round/>
                      <a:headEnd type="none" w="sm" len="sm"/>
                      <a:tailEnd type="none" w="sm" len="sm"/>
                    </a:lnL>
                    <a:lnR w="9525" cap="flat" cmpd="sng">
                      <a:solidFill>
                        <a:srgbClr val="595959">
                          <a:alpha val="0"/>
                        </a:srgbClr>
                      </a:solidFill>
                      <a:prstDash val="solid"/>
                      <a:round/>
                      <a:headEnd type="none" w="sm" len="sm"/>
                      <a:tailEnd type="none" w="sm" len="sm"/>
                    </a:lnR>
                    <a:lnT w="9525" cap="flat" cmpd="sng">
                      <a:solidFill>
                        <a:srgbClr val="595959">
                          <a:alpha val="0"/>
                        </a:srgbClr>
                      </a:solidFill>
                      <a:prstDash val="solid"/>
                      <a:round/>
                      <a:headEnd type="none" w="sm" len="sm"/>
                      <a:tailEnd type="none" w="sm" len="sm"/>
                    </a:lnT>
                    <a:lnB w="9525" cap="flat" cmpd="sng">
                      <a:solidFill>
                        <a:srgbClr val="595959">
                          <a:alpha val="0"/>
                        </a:srgbClr>
                      </a:solidFill>
                      <a:prstDash val="solid"/>
                      <a:round/>
                      <a:headEnd type="none" w="sm" len="sm"/>
                      <a:tailEnd type="none" w="sm" len="sm"/>
                    </a:lnB>
                  </a:tcPr>
                </a:tc>
                <a:tc>
                  <a:txBody>
                    <a:bodyPr/>
                    <a:lstStyle/>
                    <a:p>
                      <a:pPr marL="0" lvl="0" indent="0" algn="l" rtl="0">
                        <a:spcBef>
                          <a:spcPts val="0"/>
                        </a:spcBef>
                        <a:spcAft>
                          <a:spcPts val="0"/>
                        </a:spcAft>
                        <a:buClr>
                          <a:srgbClr val="05192A"/>
                        </a:buClr>
                        <a:buSzPts val="1100"/>
                        <a:buFont typeface="Arial"/>
                        <a:buNone/>
                      </a:pPr>
                      <a:r>
                        <a:rPr lang="en" dirty="0">
                          <a:solidFill>
                            <a:schemeClr val="dk1"/>
                          </a:solidFill>
                          <a:latin typeface="Glegoo"/>
                          <a:ea typeface="Glegoo"/>
                          <a:cs typeface="Glegoo"/>
                          <a:sym typeface="Glegoo"/>
                        </a:rPr>
                        <a:t>You can talk a bit about this year here</a:t>
                      </a:r>
                      <a:endParaRPr dirty="0">
                        <a:solidFill>
                          <a:schemeClr val="dk1"/>
                        </a:solidFill>
                        <a:latin typeface="Glegoo"/>
                        <a:ea typeface="Glegoo"/>
                        <a:cs typeface="Glegoo"/>
                        <a:sym typeface="Glegoo"/>
                      </a:endParaRPr>
                    </a:p>
                  </a:txBody>
                  <a:tcPr marL="91425" marR="91425" marT="91425" marB="91425">
                    <a:lnL w="9525" cap="flat" cmpd="sng">
                      <a:solidFill>
                        <a:srgbClr val="595959">
                          <a:alpha val="0"/>
                        </a:srgbClr>
                      </a:solidFill>
                      <a:prstDash val="solid"/>
                      <a:round/>
                      <a:headEnd type="none" w="sm" len="sm"/>
                      <a:tailEnd type="none" w="sm" len="sm"/>
                    </a:lnL>
                    <a:lnR w="9525" cap="flat" cmpd="sng">
                      <a:solidFill>
                        <a:srgbClr val="595959">
                          <a:alpha val="0"/>
                        </a:srgbClr>
                      </a:solidFill>
                      <a:prstDash val="solid"/>
                      <a:round/>
                      <a:headEnd type="none" w="sm" len="sm"/>
                      <a:tailEnd type="none" w="sm" len="sm"/>
                    </a:lnR>
                    <a:lnT w="9525" cap="flat" cmpd="sng">
                      <a:solidFill>
                        <a:srgbClr val="595959">
                          <a:alpha val="0"/>
                        </a:srgbClr>
                      </a:solidFill>
                      <a:prstDash val="solid"/>
                      <a:round/>
                      <a:headEnd type="none" w="sm" len="sm"/>
                      <a:tailEnd type="none" w="sm" len="sm"/>
                    </a:lnT>
                    <a:lnB w="9525" cap="flat" cmpd="sng">
                      <a:solidFill>
                        <a:srgbClr val="595959">
                          <a:alpha val="0"/>
                        </a:srgb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421" name="Google Shape;421;p5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bg1"/>
                </a:solidFill>
              </a:rPr>
              <a:t>Summary of experiences</a:t>
            </a:r>
            <a:endParaRPr dirty="0">
              <a:solidFill>
                <a:schemeClr val="bg1"/>
              </a:solidFill>
            </a:endParaRPr>
          </a:p>
        </p:txBody>
      </p:sp>
      <p:grpSp>
        <p:nvGrpSpPr>
          <p:cNvPr id="2" name="Group 1">
            <a:extLst>
              <a:ext uri="{FF2B5EF4-FFF2-40B4-BE49-F238E27FC236}">
                <a16:creationId xmlns:a16="http://schemas.microsoft.com/office/drawing/2014/main" id="{1CDCFA41-0505-A330-23FD-968E0CA76E16}"/>
              </a:ext>
            </a:extLst>
          </p:cNvPr>
          <p:cNvGrpSpPr>
            <a:grpSpLocks noChangeAspect="1"/>
          </p:cNvGrpSpPr>
          <p:nvPr/>
        </p:nvGrpSpPr>
        <p:grpSpPr>
          <a:xfrm>
            <a:off x="6774533" y="428656"/>
            <a:ext cx="605437" cy="605437"/>
            <a:chOff x="6926580" y="647026"/>
            <a:chExt cx="1352550" cy="1352550"/>
          </a:xfrm>
        </p:grpSpPr>
        <p:sp>
          <p:nvSpPr>
            <p:cNvPr id="3" name="Oval 2">
              <a:extLst>
                <a:ext uri="{FF2B5EF4-FFF2-40B4-BE49-F238E27FC236}">
                  <a16:creationId xmlns:a16="http://schemas.microsoft.com/office/drawing/2014/main" id="{949F4FFD-A6E5-C296-FC15-877DA78BAC08}"/>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95F046C2-6A73-C952-BEC3-932D899F2DF0}"/>
                </a:ext>
              </a:extLst>
            </p:cNvPr>
            <p:cNvPicPr>
              <a:picLocks noChangeAspect="1"/>
            </p:cNvPicPr>
            <p:nvPr/>
          </p:nvPicPr>
          <p:blipFill>
            <a:blip r:embed="rId3"/>
            <a:stretch>
              <a:fillRect/>
            </a:stretch>
          </p:blipFill>
          <p:spPr>
            <a:xfrm>
              <a:off x="6992620" y="702975"/>
              <a:ext cx="1225405" cy="1224885"/>
            </a:xfrm>
            <a:prstGeom prst="rect">
              <a:avLst/>
            </a:prstGeom>
          </p:spPr>
        </p:pic>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25"/>
        <p:cNvGrpSpPr/>
        <p:nvPr/>
      </p:nvGrpSpPr>
      <p:grpSpPr>
        <a:xfrm>
          <a:off x="0" y="0"/>
          <a:ext cx="0" cy="0"/>
          <a:chOff x="0" y="0"/>
          <a:chExt cx="0" cy="0"/>
        </a:xfrm>
      </p:grpSpPr>
      <p:sp>
        <p:nvSpPr>
          <p:cNvPr id="426" name="Google Shape;426;p57"/>
          <p:cNvSpPr/>
          <p:nvPr/>
        </p:nvSpPr>
        <p:spPr>
          <a:xfrm flipH="1">
            <a:off x="7105325" y="759925"/>
            <a:ext cx="1333500" cy="13335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57"/>
          <p:cNvSpPr/>
          <p:nvPr/>
        </p:nvSpPr>
        <p:spPr>
          <a:xfrm rot="-5400000" flipH="1">
            <a:off x="5793450" y="931362"/>
            <a:ext cx="824100" cy="5877000"/>
          </a:xfrm>
          <a:prstGeom prst="round2SameRect">
            <a:avLst>
              <a:gd name="adj1" fmla="val 50000"/>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57"/>
          <p:cNvSpPr txBox="1">
            <a:spLocks noGrp="1"/>
          </p:cNvSpPr>
          <p:nvPr>
            <p:ph type="title"/>
          </p:nvPr>
        </p:nvSpPr>
        <p:spPr>
          <a:xfrm flipH="1">
            <a:off x="3557521" y="2169625"/>
            <a:ext cx="4881300" cy="961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SzPts val="990"/>
              <a:buNone/>
            </a:pPr>
            <a:r>
              <a:rPr lang="en"/>
              <a:t>Education</a:t>
            </a:r>
            <a:endParaRPr/>
          </a:p>
        </p:txBody>
      </p:sp>
      <p:sp>
        <p:nvSpPr>
          <p:cNvPr id="429" name="Google Shape;429;p57"/>
          <p:cNvSpPr txBox="1">
            <a:spLocks noGrp="1"/>
          </p:cNvSpPr>
          <p:nvPr>
            <p:ph type="title" idx="2"/>
          </p:nvPr>
        </p:nvSpPr>
        <p:spPr>
          <a:xfrm flipH="1">
            <a:off x="7294475" y="1005775"/>
            <a:ext cx="955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SzPts val="990"/>
              <a:buNone/>
            </a:pPr>
            <a:r>
              <a:rPr lang="en"/>
              <a:t>2</a:t>
            </a:r>
            <a:endParaRPr/>
          </a:p>
        </p:txBody>
      </p:sp>
      <p:sp>
        <p:nvSpPr>
          <p:cNvPr id="430" name="Google Shape;430;p57"/>
          <p:cNvSpPr txBox="1">
            <a:spLocks noGrp="1"/>
          </p:cNvSpPr>
          <p:nvPr>
            <p:ph type="subTitle" idx="1"/>
          </p:nvPr>
        </p:nvSpPr>
        <p:spPr>
          <a:xfrm flipH="1">
            <a:off x="3557521" y="3513975"/>
            <a:ext cx="4881300" cy="71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bg1"/>
                </a:solidFill>
              </a:rPr>
              <a:t>You can enter a subtitle here if you need it</a:t>
            </a:r>
            <a:endParaRPr dirty="0">
              <a:solidFill>
                <a:schemeClr val="bg1"/>
              </a:solidFill>
            </a:endParaRPr>
          </a:p>
        </p:txBody>
      </p:sp>
      <p:grpSp>
        <p:nvGrpSpPr>
          <p:cNvPr id="2" name="Group 1">
            <a:extLst>
              <a:ext uri="{FF2B5EF4-FFF2-40B4-BE49-F238E27FC236}">
                <a16:creationId xmlns:a16="http://schemas.microsoft.com/office/drawing/2014/main" id="{2F58E018-DDBE-F29D-8733-87BF359AABB2}"/>
              </a:ext>
            </a:extLst>
          </p:cNvPr>
          <p:cNvGrpSpPr>
            <a:grpSpLocks noChangeAspect="1"/>
          </p:cNvGrpSpPr>
          <p:nvPr/>
        </p:nvGrpSpPr>
        <p:grpSpPr>
          <a:xfrm>
            <a:off x="5083372" y="878949"/>
            <a:ext cx="1095976" cy="1095976"/>
            <a:chOff x="6926580" y="647026"/>
            <a:chExt cx="1352550" cy="1352550"/>
          </a:xfrm>
        </p:grpSpPr>
        <p:sp>
          <p:nvSpPr>
            <p:cNvPr id="3" name="Oval 2">
              <a:extLst>
                <a:ext uri="{FF2B5EF4-FFF2-40B4-BE49-F238E27FC236}">
                  <a16:creationId xmlns:a16="http://schemas.microsoft.com/office/drawing/2014/main" id="{954F460C-D00D-C88B-74F0-CF7E8E1E6252}"/>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BF1CD01C-29D8-724A-90DE-339D42F8792C}"/>
                </a:ext>
              </a:extLst>
            </p:cNvPr>
            <p:cNvPicPr>
              <a:picLocks noChangeAspect="1"/>
            </p:cNvPicPr>
            <p:nvPr/>
          </p:nvPicPr>
          <p:blipFill>
            <a:blip r:embed="rId3"/>
            <a:stretch>
              <a:fillRect/>
            </a:stretch>
          </p:blipFill>
          <p:spPr>
            <a:xfrm>
              <a:off x="6992620" y="702975"/>
              <a:ext cx="1225405" cy="1224885"/>
            </a:xfrm>
            <a:prstGeom prst="rect">
              <a:avLst/>
            </a:prstGeom>
          </p:spPr>
        </p:pic>
      </p:grpSp>
      <p:sp>
        <p:nvSpPr>
          <p:cNvPr id="6" name="Google Shape;270;p44">
            <a:extLst>
              <a:ext uri="{FF2B5EF4-FFF2-40B4-BE49-F238E27FC236}">
                <a16:creationId xmlns:a16="http://schemas.microsoft.com/office/drawing/2014/main" id="{3DB05BFB-3882-7F2A-217E-ABE0CAC3DEB5}"/>
              </a:ext>
            </a:extLst>
          </p:cNvPr>
          <p:cNvSpPr txBox="1">
            <a:spLocks/>
          </p:cNvSpPr>
          <p:nvPr/>
        </p:nvSpPr>
        <p:spPr>
          <a:xfrm>
            <a:off x="0" y="1229734"/>
            <a:ext cx="2660073" cy="314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05192A"/>
              </a:buClr>
              <a:buSzPts val="1800"/>
              <a:buFont typeface="Anaheim"/>
              <a:buNone/>
              <a:defRPr sz="1600" b="0" i="0" u="none" strike="noStrike" cap="none">
                <a:solidFill>
                  <a:schemeClr val="dk1"/>
                </a:solidFill>
                <a:latin typeface="Glegoo"/>
                <a:ea typeface="Glegoo"/>
                <a:cs typeface="Glegoo"/>
                <a:sym typeface="Glegoo"/>
              </a:defRPr>
            </a:lvl1pPr>
            <a:lvl2pPr marL="914400" marR="0" lvl="1"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2pPr>
            <a:lvl3pPr marL="1371600" marR="0" lvl="2" indent="-317500" algn="ctr" rtl="0">
              <a:lnSpc>
                <a:spcPct val="100000"/>
              </a:lnSpc>
              <a:spcBef>
                <a:spcPts val="0"/>
              </a:spcBef>
              <a:spcAft>
                <a:spcPts val="0"/>
              </a:spcAft>
              <a:buClr>
                <a:srgbClr val="05192A"/>
              </a:buClr>
              <a:buSzPts val="1800"/>
              <a:buFont typeface="Glegoo"/>
              <a:buNone/>
              <a:defRPr sz="1800" b="0" i="0" u="none" strike="noStrike" cap="none">
                <a:solidFill>
                  <a:srgbClr val="05192A"/>
                </a:solidFill>
                <a:latin typeface="Glegoo"/>
                <a:ea typeface="Glegoo"/>
                <a:cs typeface="Glegoo"/>
                <a:sym typeface="Glegoo"/>
              </a:defRPr>
            </a:lvl3pPr>
            <a:lvl4pPr marL="1828800" marR="0" lvl="3"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4pPr>
            <a:lvl5pPr marL="2286000" marR="0" lvl="4"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5pPr>
            <a:lvl6pPr marL="2743200" marR="0" lvl="5"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6pPr>
            <a:lvl7pPr marL="3200400" marR="0" lvl="6"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7pPr>
            <a:lvl8pPr marL="3657600" marR="0" lvl="7"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8pPr>
            <a:lvl9pPr marL="4114800" marR="0" lvl="8"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9pPr>
          </a:lstStyle>
          <a:p>
            <a:pPr algn="l">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#ChooseLDNursing</a:t>
            </a:r>
          </a:p>
          <a:p>
            <a:pPr algn="l">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#InspireLDNursing</a:t>
            </a:r>
          </a:p>
          <a:p>
            <a:pPr algn="l">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#LDNurseDay</a:t>
            </a:r>
          </a:p>
        </p:txBody>
      </p:sp>
      <p:pic>
        <p:nvPicPr>
          <p:cNvPr id="7" name="Picture 6" descr="A qr code with a white background&#10;&#10;Description automatically generated">
            <a:extLst>
              <a:ext uri="{FF2B5EF4-FFF2-40B4-BE49-F238E27FC236}">
                <a16:creationId xmlns:a16="http://schemas.microsoft.com/office/drawing/2014/main" id="{A7CD3A0C-E09F-0F83-4884-8A018B3017C4}"/>
              </a:ext>
            </a:extLst>
          </p:cNvPr>
          <p:cNvPicPr>
            <a:picLocks noChangeAspect="1"/>
          </p:cNvPicPr>
          <p:nvPr/>
        </p:nvPicPr>
        <p:blipFill>
          <a:blip r:embed="rId4"/>
          <a:stretch>
            <a:fillRect/>
          </a:stretch>
        </p:blipFill>
        <p:spPr>
          <a:xfrm>
            <a:off x="1115597" y="3161483"/>
            <a:ext cx="1198112" cy="1416757"/>
          </a:xfrm>
          <a:prstGeom prst="rect">
            <a:avLst/>
          </a:prstGeom>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34"/>
        <p:cNvGrpSpPr/>
        <p:nvPr/>
      </p:nvGrpSpPr>
      <p:grpSpPr>
        <a:xfrm>
          <a:off x="0" y="0"/>
          <a:ext cx="0" cy="0"/>
          <a:chOff x="0" y="0"/>
          <a:chExt cx="0" cy="0"/>
        </a:xfrm>
      </p:grpSpPr>
      <p:sp>
        <p:nvSpPr>
          <p:cNvPr id="435" name="Google Shape;435;p58"/>
          <p:cNvSpPr/>
          <p:nvPr/>
        </p:nvSpPr>
        <p:spPr>
          <a:xfrm>
            <a:off x="6243531" y="1931815"/>
            <a:ext cx="1567800" cy="261900"/>
          </a:xfrm>
          <a:prstGeom prst="roundRect">
            <a:avLst>
              <a:gd name="adj" fmla="val 5000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bg1"/>
                </a:solidFill>
                <a:latin typeface="Glegoo"/>
                <a:ea typeface="Glegoo"/>
                <a:cs typeface="Glegoo"/>
                <a:sym typeface="Glegoo"/>
              </a:rPr>
              <a:t>Composition</a:t>
            </a:r>
            <a:endParaRPr sz="2000">
              <a:solidFill>
                <a:schemeClr val="bg1"/>
              </a:solidFill>
              <a:latin typeface="Poppins"/>
              <a:ea typeface="Poppins"/>
              <a:cs typeface="Poppins"/>
              <a:sym typeface="Poppins"/>
            </a:endParaRPr>
          </a:p>
        </p:txBody>
      </p:sp>
      <p:sp>
        <p:nvSpPr>
          <p:cNvPr id="436" name="Google Shape;436;p58"/>
          <p:cNvSpPr/>
          <p:nvPr/>
        </p:nvSpPr>
        <p:spPr>
          <a:xfrm>
            <a:off x="6243531" y="1622404"/>
            <a:ext cx="1567800" cy="261900"/>
          </a:xfrm>
          <a:prstGeom prst="roundRect">
            <a:avLst>
              <a:gd name="adj" fmla="val 5000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bg1"/>
                </a:solidFill>
                <a:latin typeface="Glegoo"/>
                <a:ea typeface="Glegoo"/>
                <a:cs typeface="Glegoo"/>
                <a:sym typeface="Glegoo"/>
              </a:rPr>
              <a:t>Sketches</a:t>
            </a:r>
            <a:endParaRPr sz="2000">
              <a:solidFill>
                <a:schemeClr val="bg1"/>
              </a:solidFill>
              <a:latin typeface="Poppins"/>
              <a:ea typeface="Poppins"/>
              <a:cs typeface="Poppins"/>
              <a:sym typeface="Poppins"/>
            </a:endParaRPr>
          </a:p>
        </p:txBody>
      </p:sp>
      <p:sp>
        <p:nvSpPr>
          <p:cNvPr id="437" name="Google Shape;437;p58"/>
          <p:cNvSpPr/>
          <p:nvPr/>
        </p:nvSpPr>
        <p:spPr>
          <a:xfrm rot="5400000">
            <a:off x="2283000" y="-1935514"/>
            <a:ext cx="748800" cy="5314800"/>
          </a:xfrm>
          <a:prstGeom prst="round2SameRect">
            <a:avLst>
              <a:gd name="adj1" fmla="val 48434"/>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5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bg1"/>
                </a:solidFill>
              </a:rPr>
              <a:t>My career as student</a:t>
            </a:r>
            <a:endParaRPr dirty="0">
              <a:solidFill>
                <a:schemeClr val="bg1"/>
              </a:solidFill>
            </a:endParaRPr>
          </a:p>
        </p:txBody>
      </p:sp>
      <p:sp>
        <p:nvSpPr>
          <p:cNvPr id="439" name="Google Shape;439;p58"/>
          <p:cNvSpPr/>
          <p:nvPr/>
        </p:nvSpPr>
        <p:spPr>
          <a:xfrm>
            <a:off x="580197" y="1357238"/>
            <a:ext cx="3171000" cy="3171000"/>
          </a:xfrm>
          <a:prstGeom prst="pie">
            <a:avLst>
              <a:gd name="adj1" fmla="val 16205893"/>
              <a:gd name="adj2" fmla="val 19794298"/>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58"/>
          <p:cNvSpPr/>
          <p:nvPr/>
        </p:nvSpPr>
        <p:spPr>
          <a:xfrm rot="2943430">
            <a:off x="580576" y="1352267"/>
            <a:ext cx="3166156" cy="3166156"/>
          </a:xfrm>
          <a:prstGeom prst="pie">
            <a:avLst>
              <a:gd name="adj1" fmla="val 16859718"/>
              <a:gd name="adj2" fmla="val 20473934"/>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58"/>
          <p:cNvSpPr/>
          <p:nvPr/>
        </p:nvSpPr>
        <p:spPr>
          <a:xfrm>
            <a:off x="3182653" y="2750097"/>
            <a:ext cx="385805" cy="374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58"/>
          <p:cNvSpPr/>
          <p:nvPr/>
        </p:nvSpPr>
        <p:spPr>
          <a:xfrm>
            <a:off x="2489437" y="1726914"/>
            <a:ext cx="375620" cy="372441"/>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43" name="Google Shape;443;p58"/>
          <p:cNvSpPr/>
          <p:nvPr/>
        </p:nvSpPr>
        <p:spPr>
          <a:xfrm rot="5874726">
            <a:off x="591457" y="1357423"/>
            <a:ext cx="3155741" cy="3155741"/>
          </a:xfrm>
          <a:prstGeom prst="pie">
            <a:avLst>
              <a:gd name="adj1" fmla="val 17542877"/>
              <a:gd name="adj2" fmla="val 21142976"/>
            </a:avLst>
          </a:prstGeom>
          <a:solidFill>
            <a:srgbClr val="69C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 name="Google Shape;444;p58"/>
          <p:cNvGrpSpPr/>
          <p:nvPr/>
        </p:nvGrpSpPr>
        <p:grpSpPr>
          <a:xfrm>
            <a:off x="2591144" y="3782157"/>
            <a:ext cx="324609" cy="374825"/>
            <a:chOff x="-39783425" y="2337925"/>
            <a:chExt cx="275700" cy="318350"/>
          </a:xfrm>
        </p:grpSpPr>
        <p:sp>
          <p:nvSpPr>
            <p:cNvPr id="445" name="Google Shape;445;p58"/>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58"/>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 name="Google Shape;447;p58"/>
          <p:cNvSpPr/>
          <p:nvPr/>
        </p:nvSpPr>
        <p:spPr>
          <a:xfrm>
            <a:off x="1335016" y="2112057"/>
            <a:ext cx="1661700" cy="1661700"/>
          </a:xfrm>
          <a:prstGeom prst="ellipse">
            <a:avLst/>
          </a:prstGeom>
          <a:solidFill>
            <a:srgbClr val="7838B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bg1"/>
                </a:solidFill>
                <a:latin typeface="Poppins"/>
                <a:ea typeface="Poppins"/>
                <a:cs typeface="Poppins"/>
                <a:sym typeface="Poppins"/>
              </a:rPr>
              <a:t>School name here</a:t>
            </a:r>
            <a:endParaRPr sz="2000">
              <a:solidFill>
                <a:schemeClr val="bg1"/>
              </a:solidFill>
              <a:latin typeface="Poppins"/>
              <a:ea typeface="Poppins"/>
              <a:cs typeface="Poppins"/>
              <a:sym typeface="Poppins"/>
            </a:endParaRPr>
          </a:p>
        </p:txBody>
      </p:sp>
      <p:grpSp>
        <p:nvGrpSpPr>
          <p:cNvPr id="448" name="Google Shape;448;p58"/>
          <p:cNvGrpSpPr/>
          <p:nvPr/>
        </p:nvGrpSpPr>
        <p:grpSpPr>
          <a:xfrm>
            <a:off x="6243531" y="2657836"/>
            <a:ext cx="1567800" cy="563323"/>
            <a:chOff x="6243531" y="2653836"/>
            <a:chExt cx="1567800" cy="563323"/>
          </a:xfrm>
          <a:solidFill>
            <a:srgbClr val="7838B4"/>
          </a:solidFill>
        </p:grpSpPr>
        <p:sp>
          <p:nvSpPr>
            <p:cNvPr id="449" name="Google Shape;449;p58"/>
            <p:cNvSpPr/>
            <p:nvPr/>
          </p:nvSpPr>
          <p:spPr>
            <a:xfrm>
              <a:off x="6243531" y="2955259"/>
              <a:ext cx="1567800" cy="261900"/>
            </a:xfrm>
            <a:prstGeom prst="roundRect">
              <a:avLst>
                <a:gd name="adj" fmla="val 50000"/>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bg1"/>
                  </a:solidFill>
                  <a:latin typeface="Glegoo"/>
                  <a:ea typeface="Glegoo"/>
                  <a:cs typeface="Glegoo"/>
                  <a:sym typeface="Glegoo"/>
                </a:rPr>
                <a:t>Edition</a:t>
              </a:r>
              <a:endParaRPr sz="2000">
                <a:solidFill>
                  <a:schemeClr val="bg1"/>
                </a:solidFill>
                <a:latin typeface="Poppins"/>
                <a:ea typeface="Poppins"/>
                <a:cs typeface="Poppins"/>
                <a:sym typeface="Poppins"/>
              </a:endParaRPr>
            </a:p>
          </p:txBody>
        </p:sp>
        <p:sp>
          <p:nvSpPr>
            <p:cNvPr id="450" name="Google Shape;450;p58"/>
            <p:cNvSpPr/>
            <p:nvPr/>
          </p:nvSpPr>
          <p:spPr>
            <a:xfrm>
              <a:off x="6243531" y="2653836"/>
              <a:ext cx="1567800" cy="261900"/>
            </a:xfrm>
            <a:prstGeom prst="roundRect">
              <a:avLst>
                <a:gd name="adj" fmla="val 50000"/>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bg1"/>
                  </a:solidFill>
                  <a:latin typeface="Glegoo"/>
                  <a:ea typeface="Glegoo"/>
                  <a:cs typeface="Glegoo"/>
                  <a:sym typeface="Glegoo"/>
                </a:rPr>
                <a:t>Photography</a:t>
              </a:r>
              <a:endParaRPr sz="2000">
                <a:solidFill>
                  <a:schemeClr val="bg1"/>
                </a:solidFill>
                <a:latin typeface="Poppins"/>
                <a:ea typeface="Poppins"/>
                <a:cs typeface="Poppins"/>
                <a:sym typeface="Poppins"/>
              </a:endParaRPr>
            </a:p>
          </p:txBody>
        </p:sp>
      </p:grpSp>
      <p:sp>
        <p:nvSpPr>
          <p:cNvPr id="451" name="Google Shape;451;p58"/>
          <p:cNvSpPr/>
          <p:nvPr/>
        </p:nvSpPr>
        <p:spPr>
          <a:xfrm>
            <a:off x="6243531" y="3986689"/>
            <a:ext cx="1567800" cy="261900"/>
          </a:xfrm>
          <a:prstGeom prst="roundRect">
            <a:avLst>
              <a:gd name="adj" fmla="val 5000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bg1"/>
                </a:solidFill>
                <a:latin typeface="Glegoo"/>
                <a:ea typeface="Glegoo"/>
                <a:cs typeface="Glegoo"/>
                <a:sym typeface="Glegoo"/>
              </a:rPr>
              <a:t>Design</a:t>
            </a:r>
            <a:endParaRPr sz="2000">
              <a:solidFill>
                <a:schemeClr val="bg1"/>
              </a:solidFill>
              <a:latin typeface="Poppins"/>
              <a:ea typeface="Poppins"/>
              <a:cs typeface="Poppins"/>
              <a:sym typeface="Poppins"/>
            </a:endParaRPr>
          </a:p>
        </p:txBody>
      </p:sp>
      <p:sp>
        <p:nvSpPr>
          <p:cNvPr id="452" name="Google Shape;452;p58"/>
          <p:cNvSpPr/>
          <p:nvPr/>
        </p:nvSpPr>
        <p:spPr>
          <a:xfrm>
            <a:off x="6243531" y="3676863"/>
            <a:ext cx="1567800" cy="261900"/>
          </a:xfrm>
          <a:prstGeom prst="roundRect">
            <a:avLst>
              <a:gd name="adj" fmla="val 5000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bg1"/>
                </a:solidFill>
                <a:latin typeface="Glegoo"/>
                <a:ea typeface="Glegoo"/>
                <a:cs typeface="Glegoo"/>
                <a:sym typeface="Glegoo"/>
              </a:rPr>
              <a:t>Illustration</a:t>
            </a:r>
            <a:endParaRPr>
              <a:solidFill>
                <a:schemeClr val="bg1"/>
              </a:solidFill>
              <a:latin typeface="Glegoo"/>
              <a:ea typeface="Glegoo"/>
              <a:cs typeface="Glegoo"/>
              <a:sym typeface="Glegoo"/>
            </a:endParaRPr>
          </a:p>
        </p:txBody>
      </p:sp>
      <p:sp>
        <p:nvSpPr>
          <p:cNvPr id="453" name="Google Shape;453;p58"/>
          <p:cNvSpPr/>
          <p:nvPr/>
        </p:nvSpPr>
        <p:spPr>
          <a:xfrm>
            <a:off x="4177941" y="1622585"/>
            <a:ext cx="1899600" cy="572700"/>
          </a:xfrm>
          <a:prstGeom prst="roundRect">
            <a:avLst>
              <a:gd name="adj" fmla="val 50000"/>
            </a:avLst>
          </a:prstGeom>
          <a:solidFill>
            <a:srgbClr val="2C7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58"/>
          <p:cNvSpPr txBox="1"/>
          <p:nvPr/>
        </p:nvSpPr>
        <p:spPr>
          <a:xfrm>
            <a:off x="4549191" y="1625349"/>
            <a:ext cx="1157100" cy="31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Saturn</a:t>
            </a:r>
            <a:endParaRPr sz="2000">
              <a:solidFill>
                <a:schemeClr val="dk1"/>
              </a:solidFill>
              <a:latin typeface="Poppins"/>
              <a:ea typeface="Poppins"/>
              <a:cs typeface="Poppins"/>
              <a:sym typeface="Poppins"/>
            </a:endParaRPr>
          </a:p>
        </p:txBody>
      </p:sp>
      <p:sp>
        <p:nvSpPr>
          <p:cNvPr id="455" name="Google Shape;455;p58"/>
          <p:cNvSpPr txBox="1"/>
          <p:nvPr/>
        </p:nvSpPr>
        <p:spPr>
          <a:xfrm>
            <a:off x="4549191" y="1952820"/>
            <a:ext cx="1157100" cy="240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Glegoo"/>
                <a:ea typeface="Glegoo"/>
                <a:cs typeface="Glegoo"/>
                <a:sym typeface="Glegoo"/>
              </a:rPr>
              <a:t>2012-2014</a:t>
            </a:r>
            <a:endParaRPr>
              <a:solidFill>
                <a:schemeClr val="dk1"/>
              </a:solidFill>
              <a:latin typeface="Glegoo"/>
              <a:ea typeface="Glegoo"/>
              <a:cs typeface="Glegoo"/>
              <a:sym typeface="Glegoo"/>
            </a:endParaRPr>
          </a:p>
        </p:txBody>
      </p:sp>
      <p:sp>
        <p:nvSpPr>
          <p:cNvPr id="456" name="Google Shape;456;p58"/>
          <p:cNvSpPr/>
          <p:nvPr/>
        </p:nvSpPr>
        <p:spPr>
          <a:xfrm>
            <a:off x="4177941" y="2649730"/>
            <a:ext cx="1899600" cy="5727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58"/>
          <p:cNvSpPr txBox="1"/>
          <p:nvPr/>
        </p:nvSpPr>
        <p:spPr>
          <a:xfrm>
            <a:off x="4549191" y="2652494"/>
            <a:ext cx="1157100" cy="31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Venus</a:t>
            </a:r>
            <a:endParaRPr sz="2000">
              <a:solidFill>
                <a:schemeClr val="dk1"/>
              </a:solidFill>
              <a:latin typeface="Poppins"/>
              <a:ea typeface="Poppins"/>
              <a:cs typeface="Poppins"/>
              <a:sym typeface="Poppins"/>
            </a:endParaRPr>
          </a:p>
        </p:txBody>
      </p:sp>
      <p:sp>
        <p:nvSpPr>
          <p:cNvPr id="458" name="Google Shape;458;p58"/>
          <p:cNvSpPr txBox="1"/>
          <p:nvPr/>
        </p:nvSpPr>
        <p:spPr>
          <a:xfrm>
            <a:off x="4549191" y="2979964"/>
            <a:ext cx="1157100" cy="240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Glegoo"/>
                <a:ea typeface="Glegoo"/>
                <a:cs typeface="Glegoo"/>
                <a:sym typeface="Glegoo"/>
              </a:rPr>
              <a:t>2014-2016</a:t>
            </a:r>
            <a:endParaRPr>
              <a:solidFill>
                <a:schemeClr val="dk1"/>
              </a:solidFill>
              <a:latin typeface="Glegoo"/>
              <a:ea typeface="Glegoo"/>
              <a:cs typeface="Glegoo"/>
              <a:sym typeface="Glegoo"/>
            </a:endParaRPr>
          </a:p>
        </p:txBody>
      </p:sp>
      <p:sp>
        <p:nvSpPr>
          <p:cNvPr id="459" name="Google Shape;459;p58"/>
          <p:cNvSpPr/>
          <p:nvPr/>
        </p:nvSpPr>
        <p:spPr>
          <a:xfrm>
            <a:off x="4177941" y="3676875"/>
            <a:ext cx="1899600" cy="572700"/>
          </a:xfrm>
          <a:prstGeom prst="roundRect">
            <a:avLst>
              <a:gd name="adj" fmla="val 50000"/>
            </a:avLst>
          </a:prstGeom>
          <a:solidFill>
            <a:srgbClr val="69C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58"/>
          <p:cNvSpPr txBox="1"/>
          <p:nvPr/>
        </p:nvSpPr>
        <p:spPr>
          <a:xfrm>
            <a:off x="4549191" y="3679639"/>
            <a:ext cx="1157100" cy="31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Mars</a:t>
            </a:r>
            <a:endParaRPr sz="2000">
              <a:solidFill>
                <a:schemeClr val="dk1"/>
              </a:solidFill>
              <a:latin typeface="Poppins"/>
              <a:ea typeface="Poppins"/>
              <a:cs typeface="Poppins"/>
              <a:sym typeface="Poppins"/>
            </a:endParaRPr>
          </a:p>
        </p:txBody>
      </p:sp>
      <p:sp>
        <p:nvSpPr>
          <p:cNvPr id="461" name="Google Shape;461;p58"/>
          <p:cNvSpPr txBox="1"/>
          <p:nvPr/>
        </p:nvSpPr>
        <p:spPr>
          <a:xfrm>
            <a:off x="4549191" y="4007109"/>
            <a:ext cx="1157100" cy="240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Glegoo"/>
                <a:ea typeface="Glegoo"/>
                <a:cs typeface="Glegoo"/>
                <a:sym typeface="Glegoo"/>
              </a:rPr>
              <a:t>2016-2018</a:t>
            </a:r>
            <a:endParaRPr>
              <a:solidFill>
                <a:schemeClr val="dk1"/>
              </a:solidFill>
              <a:latin typeface="Glegoo"/>
              <a:ea typeface="Glegoo"/>
              <a:cs typeface="Glegoo"/>
              <a:sym typeface="Glegoo"/>
            </a:endParaRPr>
          </a:p>
        </p:txBody>
      </p:sp>
      <p:grpSp>
        <p:nvGrpSpPr>
          <p:cNvPr id="2" name="Group 1">
            <a:extLst>
              <a:ext uri="{FF2B5EF4-FFF2-40B4-BE49-F238E27FC236}">
                <a16:creationId xmlns:a16="http://schemas.microsoft.com/office/drawing/2014/main" id="{9C3FBBDB-BC11-F93C-EDAB-DD0C721078AF}"/>
              </a:ext>
            </a:extLst>
          </p:cNvPr>
          <p:cNvGrpSpPr>
            <a:grpSpLocks noChangeAspect="1"/>
          </p:cNvGrpSpPr>
          <p:nvPr/>
        </p:nvGrpSpPr>
        <p:grpSpPr>
          <a:xfrm>
            <a:off x="8155399" y="525845"/>
            <a:ext cx="883743" cy="883743"/>
            <a:chOff x="6926580" y="647026"/>
            <a:chExt cx="1352550" cy="1352550"/>
          </a:xfrm>
        </p:grpSpPr>
        <p:sp>
          <p:nvSpPr>
            <p:cNvPr id="3" name="Oval 2">
              <a:extLst>
                <a:ext uri="{FF2B5EF4-FFF2-40B4-BE49-F238E27FC236}">
                  <a16:creationId xmlns:a16="http://schemas.microsoft.com/office/drawing/2014/main" id="{69B3916B-BE73-2920-DEED-98AC8FBE0F05}"/>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70C1FB19-E87A-0409-183D-06A40156F3AC}"/>
                </a:ext>
              </a:extLst>
            </p:cNvPr>
            <p:cNvPicPr>
              <a:picLocks noChangeAspect="1"/>
            </p:cNvPicPr>
            <p:nvPr/>
          </p:nvPicPr>
          <p:blipFill>
            <a:blip r:embed="rId3"/>
            <a:stretch>
              <a:fillRect/>
            </a:stretch>
          </p:blipFill>
          <p:spPr>
            <a:xfrm>
              <a:off x="6992620" y="702975"/>
              <a:ext cx="1225405" cy="1224885"/>
            </a:xfrm>
            <a:prstGeom prst="rect">
              <a:avLst/>
            </a:prstGeom>
          </p:spPr>
        </p:pic>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65"/>
        <p:cNvGrpSpPr/>
        <p:nvPr/>
      </p:nvGrpSpPr>
      <p:grpSpPr>
        <a:xfrm>
          <a:off x="0" y="0"/>
          <a:ext cx="0" cy="0"/>
          <a:chOff x="0" y="0"/>
          <a:chExt cx="0" cy="0"/>
        </a:xfrm>
      </p:grpSpPr>
      <p:sp>
        <p:nvSpPr>
          <p:cNvPr id="466" name="Google Shape;466;p59"/>
          <p:cNvSpPr/>
          <p:nvPr/>
        </p:nvSpPr>
        <p:spPr>
          <a:xfrm rot="5400000">
            <a:off x="1941025" y="-1584925"/>
            <a:ext cx="750300" cy="4632600"/>
          </a:xfrm>
          <a:prstGeom prst="round2SameRect">
            <a:avLst>
              <a:gd name="adj1" fmla="val 49199"/>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467" name="Google Shape;467;p5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bg1"/>
                </a:solidFill>
              </a:rPr>
              <a:t>Education</a:t>
            </a:r>
            <a:endParaRPr dirty="0">
              <a:solidFill>
                <a:schemeClr val="bg1"/>
              </a:solidFill>
            </a:endParaRPr>
          </a:p>
        </p:txBody>
      </p:sp>
      <p:cxnSp>
        <p:nvCxnSpPr>
          <p:cNvPr id="468" name="Google Shape;468;p59"/>
          <p:cNvCxnSpPr>
            <a:stCxn id="469" idx="0"/>
            <a:endCxn id="470" idx="2"/>
          </p:cNvCxnSpPr>
          <p:nvPr/>
        </p:nvCxnSpPr>
        <p:spPr>
          <a:xfrm rot="10800000" flipH="1">
            <a:off x="3565475" y="2256439"/>
            <a:ext cx="8100" cy="385800"/>
          </a:xfrm>
          <a:prstGeom prst="straightConnector1">
            <a:avLst/>
          </a:prstGeom>
          <a:noFill/>
          <a:ln w="19050" cap="rnd" cmpd="sng">
            <a:solidFill>
              <a:schemeClr val="dk1"/>
            </a:solidFill>
            <a:prstDash val="dot"/>
            <a:round/>
            <a:headEnd type="none" w="med" len="med"/>
            <a:tailEnd type="none" w="med" len="med"/>
          </a:ln>
        </p:spPr>
      </p:cxnSp>
      <p:cxnSp>
        <p:nvCxnSpPr>
          <p:cNvPr id="471" name="Google Shape;471;p59"/>
          <p:cNvCxnSpPr>
            <a:stCxn id="472" idx="2"/>
            <a:endCxn id="473" idx="0"/>
          </p:cNvCxnSpPr>
          <p:nvPr/>
        </p:nvCxnSpPr>
        <p:spPr>
          <a:xfrm>
            <a:off x="1723588" y="3298314"/>
            <a:ext cx="0" cy="311100"/>
          </a:xfrm>
          <a:prstGeom prst="straightConnector1">
            <a:avLst/>
          </a:prstGeom>
          <a:noFill/>
          <a:ln w="19050" cap="rnd" cmpd="sng">
            <a:solidFill>
              <a:schemeClr val="dk1"/>
            </a:solidFill>
            <a:prstDash val="dot"/>
            <a:round/>
            <a:headEnd type="none" w="med" len="med"/>
            <a:tailEnd type="none" w="med" len="med"/>
          </a:ln>
        </p:spPr>
      </p:cxnSp>
      <p:cxnSp>
        <p:nvCxnSpPr>
          <p:cNvPr id="474" name="Google Shape;474;p59"/>
          <p:cNvCxnSpPr>
            <a:stCxn id="475" idx="2"/>
            <a:endCxn id="476" idx="0"/>
          </p:cNvCxnSpPr>
          <p:nvPr/>
        </p:nvCxnSpPr>
        <p:spPr>
          <a:xfrm flipH="1">
            <a:off x="5406163" y="3298314"/>
            <a:ext cx="1200" cy="307200"/>
          </a:xfrm>
          <a:prstGeom prst="straightConnector1">
            <a:avLst/>
          </a:prstGeom>
          <a:noFill/>
          <a:ln w="19050" cap="rnd" cmpd="sng">
            <a:solidFill>
              <a:schemeClr val="dk1"/>
            </a:solidFill>
            <a:prstDash val="dot"/>
            <a:round/>
            <a:headEnd type="none" w="med" len="med"/>
            <a:tailEnd type="none" w="med" len="med"/>
          </a:ln>
        </p:spPr>
      </p:cxnSp>
      <p:cxnSp>
        <p:nvCxnSpPr>
          <p:cNvPr id="477" name="Google Shape;477;p59"/>
          <p:cNvCxnSpPr>
            <a:stCxn id="478" idx="0"/>
            <a:endCxn id="479" idx="2"/>
          </p:cNvCxnSpPr>
          <p:nvPr/>
        </p:nvCxnSpPr>
        <p:spPr>
          <a:xfrm rot="10800000">
            <a:off x="7249250" y="2256439"/>
            <a:ext cx="0" cy="385800"/>
          </a:xfrm>
          <a:prstGeom prst="straightConnector1">
            <a:avLst/>
          </a:prstGeom>
          <a:noFill/>
          <a:ln w="19050" cap="rnd" cmpd="sng">
            <a:solidFill>
              <a:schemeClr val="dk1"/>
            </a:solidFill>
            <a:prstDash val="dot"/>
            <a:round/>
            <a:headEnd type="none" w="med" len="med"/>
            <a:tailEnd type="none" w="med" len="med"/>
          </a:ln>
        </p:spPr>
      </p:cxnSp>
      <p:cxnSp>
        <p:nvCxnSpPr>
          <p:cNvPr id="480" name="Google Shape;480;p59"/>
          <p:cNvCxnSpPr>
            <a:stCxn id="481" idx="4"/>
            <a:endCxn id="482" idx="0"/>
          </p:cNvCxnSpPr>
          <p:nvPr/>
        </p:nvCxnSpPr>
        <p:spPr>
          <a:xfrm>
            <a:off x="1723588" y="2256538"/>
            <a:ext cx="0" cy="310500"/>
          </a:xfrm>
          <a:prstGeom prst="straightConnector1">
            <a:avLst/>
          </a:prstGeom>
          <a:noFill/>
          <a:ln w="19050" cap="flat" cmpd="sng">
            <a:solidFill>
              <a:schemeClr val="dk1"/>
            </a:solidFill>
            <a:prstDash val="solid"/>
            <a:round/>
            <a:headEnd type="none" w="med" len="med"/>
            <a:tailEnd type="none" w="med" len="med"/>
          </a:ln>
        </p:spPr>
      </p:cxnSp>
      <p:cxnSp>
        <p:nvCxnSpPr>
          <p:cNvPr id="483" name="Google Shape;483;p59"/>
          <p:cNvCxnSpPr>
            <a:stCxn id="484" idx="0"/>
            <a:endCxn id="485" idx="2"/>
          </p:cNvCxnSpPr>
          <p:nvPr/>
        </p:nvCxnSpPr>
        <p:spPr>
          <a:xfrm rot="10800000">
            <a:off x="3565483" y="3298238"/>
            <a:ext cx="0" cy="307200"/>
          </a:xfrm>
          <a:prstGeom prst="straightConnector1">
            <a:avLst/>
          </a:prstGeom>
          <a:noFill/>
          <a:ln w="19050" cap="flat" cmpd="sng">
            <a:solidFill>
              <a:schemeClr val="dk1"/>
            </a:solidFill>
            <a:prstDash val="solid"/>
            <a:round/>
            <a:headEnd type="none" w="med" len="med"/>
            <a:tailEnd type="none" w="med" len="med"/>
          </a:ln>
        </p:spPr>
      </p:cxnSp>
      <p:cxnSp>
        <p:nvCxnSpPr>
          <p:cNvPr id="486" name="Google Shape;486;p59"/>
          <p:cNvCxnSpPr>
            <a:stCxn id="487" idx="0"/>
            <a:endCxn id="488" idx="4"/>
          </p:cNvCxnSpPr>
          <p:nvPr/>
        </p:nvCxnSpPr>
        <p:spPr>
          <a:xfrm rot="10800000">
            <a:off x="5406163" y="2256439"/>
            <a:ext cx="1200" cy="385800"/>
          </a:xfrm>
          <a:prstGeom prst="straightConnector1">
            <a:avLst/>
          </a:prstGeom>
          <a:noFill/>
          <a:ln w="19050" cap="flat" cmpd="sng">
            <a:solidFill>
              <a:schemeClr val="dk1"/>
            </a:solidFill>
            <a:prstDash val="solid"/>
            <a:round/>
            <a:headEnd type="none" w="med" len="med"/>
            <a:tailEnd type="none" w="med" len="med"/>
          </a:ln>
        </p:spPr>
      </p:cxnSp>
      <p:cxnSp>
        <p:nvCxnSpPr>
          <p:cNvPr id="489" name="Google Shape;489;p59"/>
          <p:cNvCxnSpPr>
            <a:stCxn id="490" idx="2"/>
            <a:endCxn id="491" idx="0"/>
          </p:cNvCxnSpPr>
          <p:nvPr/>
        </p:nvCxnSpPr>
        <p:spPr>
          <a:xfrm>
            <a:off x="7249250" y="3298314"/>
            <a:ext cx="0" cy="307200"/>
          </a:xfrm>
          <a:prstGeom prst="straightConnector1">
            <a:avLst/>
          </a:prstGeom>
          <a:noFill/>
          <a:ln w="19050" cap="flat" cmpd="sng">
            <a:solidFill>
              <a:schemeClr val="dk1"/>
            </a:solidFill>
            <a:prstDash val="solid"/>
            <a:round/>
            <a:headEnd type="none" w="med" len="med"/>
            <a:tailEnd type="none" w="med" len="med"/>
          </a:ln>
        </p:spPr>
      </p:cxnSp>
      <p:sp>
        <p:nvSpPr>
          <p:cNvPr id="481" name="Google Shape;481;p59"/>
          <p:cNvSpPr/>
          <p:nvPr/>
        </p:nvSpPr>
        <p:spPr>
          <a:xfrm>
            <a:off x="1348438" y="1506238"/>
            <a:ext cx="750300" cy="750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59"/>
          <p:cNvSpPr/>
          <p:nvPr/>
        </p:nvSpPr>
        <p:spPr>
          <a:xfrm>
            <a:off x="3190333" y="3605438"/>
            <a:ext cx="750300" cy="750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59"/>
          <p:cNvSpPr/>
          <p:nvPr/>
        </p:nvSpPr>
        <p:spPr>
          <a:xfrm>
            <a:off x="5031080" y="1506238"/>
            <a:ext cx="750300" cy="750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59"/>
          <p:cNvSpPr/>
          <p:nvPr/>
        </p:nvSpPr>
        <p:spPr>
          <a:xfrm>
            <a:off x="6874100" y="3605438"/>
            <a:ext cx="750300" cy="750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59"/>
          <p:cNvSpPr/>
          <p:nvPr/>
        </p:nvSpPr>
        <p:spPr>
          <a:xfrm>
            <a:off x="5728413" y="2563275"/>
            <a:ext cx="2656200" cy="733500"/>
          </a:xfrm>
          <a:prstGeom prst="roundRect">
            <a:avLst>
              <a:gd name="adj" fmla="val 50000"/>
            </a:avLst>
          </a:prstGeom>
          <a:solidFill>
            <a:srgbClr val="2C7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59"/>
          <p:cNvSpPr/>
          <p:nvPr/>
        </p:nvSpPr>
        <p:spPr>
          <a:xfrm>
            <a:off x="3796563" y="2563275"/>
            <a:ext cx="2685600" cy="733500"/>
          </a:xfrm>
          <a:prstGeom prst="roundRect">
            <a:avLst>
              <a:gd name="adj" fmla="val 50000"/>
            </a:avLst>
          </a:prstGeom>
          <a:solidFill>
            <a:srgbClr val="F160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59"/>
          <p:cNvSpPr/>
          <p:nvPr/>
        </p:nvSpPr>
        <p:spPr>
          <a:xfrm>
            <a:off x="1599538" y="2562300"/>
            <a:ext cx="2983800" cy="733500"/>
          </a:xfrm>
          <a:prstGeom prst="roundRect">
            <a:avLst>
              <a:gd name="adj" fmla="val 50000"/>
            </a:avLst>
          </a:prstGeom>
          <a:solidFill>
            <a:srgbClr val="F5A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59"/>
          <p:cNvSpPr/>
          <p:nvPr/>
        </p:nvSpPr>
        <p:spPr>
          <a:xfrm>
            <a:off x="759392" y="2567150"/>
            <a:ext cx="1928400" cy="733500"/>
          </a:xfrm>
          <a:prstGeom prst="roundRect">
            <a:avLst>
              <a:gd name="adj" fmla="val 50000"/>
            </a:avLst>
          </a:prstGeom>
          <a:solidFill>
            <a:srgbClr val="F695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59"/>
          <p:cNvSpPr txBox="1"/>
          <p:nvPr/>
        </p:nvSpPr>
        <p:spPr>
          <a:xfrm>
            <a:off x="2986925" y="2898114"/>
            <a:ext cx="1157100" cy="40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Glegoo"/>
                <a:ea typeface="Glegoo"/>
                <a:cs typeface="Glegoo"/>
                <a:sym typeface="Glegoo"/>
              </a:rPr>
              <a:t>2012-2014</a:t>
            </a:r>
            <a:endParaRPr>
              <a:solidFill>
                <a:schemeClr val="dk1"/>
              </a:solidFill>
              <a:latin typeface="Glegoo"/>
              <a:ea typeface="Glegoo"/>
              <a:cs typeface="Glegoo"/>
              <a:sym typeface="Glegoo"/>
            </a:endParaRPr>
          </a:p>
        </p:txBody>
      </p:sp>
      <p:sp>
        <p:nvSpPr>
          <p:cNvPr id="487" name="Google Shape;487;p59"/>
          <p:cNvSpPr txBox="1"/>
          <p:nvPr/>
        </p:nvSpPr>
        <p:spPr>
          <a:xfrm>
            <a:off x="4828813" y="2642239"/>
            <a:ext cx="1157100" cy="31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Mars</a:t>
            </a:r>
            <a:endParaRPr sz="2000">
              <a:solidFill>
                <a:schemeClr val="dk1"/>
              </a:solidFill>
              <a:latin typeface="Poppins"/>
              <a:ea typeface="Poppins"/>
              <a:cs typeface="Poppins"/>
              <a:sym typeface="Poppins"/>
            </a:endParaRPr>
          </a:p>
        </p:txBody>
      </p:sp>
      <p:sp>
        <p:nvSpPr>
          <p:cNvPr id="475" name="Google Shape;475;p59"/>
          <p:cNvSpPr txBox="1"/>
          <p:nvPr/>
        </p:nvSpPr>
        <p:spPr>
          <a:xfrm>
            <a:off x="4828813" y="2898114"/>
            <a:ext cx="1157100" cy="40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Glegoo"/>
                <a:ea typeface="Glegoo"/>
                <a:cs typeface="Glegoo"/>
                <a:sym typeface="Glegoo"/>
              </a:rPr>
              <a:t>2014-2016</a:t>
            </a:r>
            <a:endParaRPr>
              <a:solidFill>
                <a:schemeClr val="dk1"/>
              </a:solidFill>
              <a:latin typeface="Glegoo"/>
              <a:ea typeface="Glegoo"/>
              <a:cs typeface="Glegoo"/>
              <a:sym typeface="Glegoo"/>
            </a:endParaRPr>
          </a:p>
        </p:txBody>
      </p:sp>
      <p:sp>
        <p:nvSpPr>
          <p:cNvPr id="472" name="Google Shape;472;p59"/>
          <p:cNvSpPr txBox="1"/>
          <p:nvPr/>
        </p:nvSpPr>
        <p:spPr>
          <a:xfrm>
            <a:off x="1145038" y="2898114"/>
            <a:ext cx="1157100" cy="40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Glegoo"/>
                <a:ea typeface="Glegoo"/>
                <a:cs typeface="Glegoo"/>
                <a:sym typeface="Glegoo"/>
              </a:rPr>
              <a:t>2010-2012</a:t>
            </a:r>
            <a:endParaRPr>
              <a:solidFill>
                <a:schemeClr val="dk1"/>
              </a:solidFill>
              <a:latin typeface="Glegoo"/>
              <a:ea typeface="Glegoo"/>
              <a:cs typeface="Glegoo"/>
              <a:sym typeface="Glegoo"/>
            </a:endParaRPr>
          </a:p>
        </p:txBody>
      </p:sp>
      <p:sp>
        <p:nvSpPr>
          <p:cNvPr id="478" name="Google Shape;478;p59"/>
          <p:cNvSpPr txBox="1"/>
          <p:nvPr/>
        </p:nvSpPr>
        <p:spPr>
          <a:xfrm>
            <a:off x="6670700" y="2642239"/>
            <a:ext cx="1157100" cy="31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Saturn</a:t>
            </a:r>
            <a:endParaRPr sz="2000">
              <a:solidFill>
                <a:schemeClr val="dk1"/>
              </a:solidFill>
              <a:latin typeface="Poppins"/>
              <a:ea typeface="Poppins"/>
              <a:cs typeface="Poppins"/>
              <a:sym typeface="Poppins"/>
            </a:endParaRPr>
          </a:p>
        </p:txBody>
      </p:sp>
      <p:sp>
        <p:nvSpPr>
          <p:cNvPr id="490" name="Google Shape;490;p59"/>
          <p:cNvSpPr txBox="1"/>
          <p:nvPr/>
        </p:nvSpPr>
        <p:spPr>
          <a:xfrm>
            <a:off x="6670700" y="2898114"/>
            <a:ext cx="1157100" cy="40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Glegoo"/>
                <a:ea typeface="Glegoo"/>
                <a:cs typeface="Glegoo"/>
                <a:sym typeface="Glegoo"/>
              </a:rPr>
              <a:t>2016-2018</a:t>
            </a:r>
            <a:endParaRPr>
              <a:solidFill>
                <a:schemeClr val="dk1"/>
              </a:solidFill>
              <a:latin typeface="Glegoo"/>
              <a:ea typeface="Glegoo"/>
              <a:cs typeface="Glegoo"/>
              <a:sym typeface="Glegoo"/>
            </a:endParaRPr>
          </a:p>
        </p:txBody>
      </p:sp>
      <p:sp>
        <p:nvSpPr>
          <p:cNvPr id="469" name="Google Shape;469;p59"/>
          <p:cNvSpPr txBox="1"/>
          <p:nvPr/>
        </p:nvSpPr>
        <p:spPr>
          <a:xfrm>
            <a:off x="2986925" y="2642239"/>
            <a:ext cx="1157100" cy="31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Jupiter</a:t>
            </a:r>
            <a:endParaRPr sz="2000">
              <a:solidFill>
                <a:schemeClr val="dk1"/>
              </a:solidFill>
              <a:latin typeface="Poppins"/>
              <a:ea typeface="Poppins"/>
              <a:cs typeface="Poppins"/>
              <a:sym typeface="Poppins"/>
            </a:endParaRPr>
          </a:p>
        </p:txBody>
      </p:sp>
      <p:sp>
        <p:nvSpPr>
          <p:cNvPr id="495" name="Google Shape;495;p59"/>
          <p:cNvSpPr txBox="1"/>
          <p:nvPr/>
        </p:nvSpPr>
        <p:spPr>
          <a:xfrm>
            <a:off x="1145038" y="2642239"/>
            <a:ext cx="1157100" cy="31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Venus</a:t>
            </a:r>
            <a:endParaRPr sz="2000">
              <a:solidFill>
                <a:schemeClr val="dk1"/>
              </a:solidFill>
              <a:latin typeface="Poppins"/>
              <a:ea typeface="Poppins"/>
              <a:cs typeface="Poppins"/>
              <a:sym typeface="Poppins"/>
            </a:endParaRPr>
          </a:p>
        </p:txBody>
      </p:sp>
      <p:grpSp>
        <p:nvGrpSpPr>
          <p:cNvPr id="496" name="Google Shape;496;p59"/>
          <p:cNvGrpSpPr/>
          <p:nvPr/>
        </p:nvGrpSpPr>
        <p:grpSpPr>
          <a:xfrm>
            <a:off x="7070613" y="3801510"/>
            <a:ext cx="357274" cy="358199"/>
            <a:chOff x="-50523475" y="2316000"/>
            <a:chExt cx="299325" cy="300100"/>
          </a:xfrm>
        </p:grpSpPr>
        <p:sp>
          <p:nvSpPr>
            <p:cNvPr id="497" name="Google Shape;497;p59"/>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98" name="Google Shape;498;p59"/>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499" name="Google Shape;499;p59"/>
          <p:cNvGrpSpPr/>
          <p:nvPr/>
        </p:nvGrpSpPr>
        <p:grpSpPr>
          <a:xfrm>
            <a:off x="1543548" y="1702735"/>
            <a:ext cx="360079" cy="357304"/>
            <a:chOff x="-50524250" y="2686150"/>
            <a:chExt cx="301675" cy="299350"/>
          </a:xfrm>
        </p:grpSpPr>
        <p:sp>
          <p:nvSpPr>
            <p:cNvPr id="500" name="Google Shape;500;p59"/>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501" name="Google Shape;501;p59"/>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502" name="Google Shape;502;p59"/>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503" name="Google Shape;503;p59"/>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504" name="Google Shape;504;p59"/>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505" name="Google Shape;505;p59"/>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506" name="Google Shape;506;p59"/>
          <p:cNvGrpSpPr/>
          <p:nvPr/>
        </p:nvGrpSpPr>
        <p:grpSpPr>
          <a:xfrm>
            <a:off x="5226653" y="1702676"/>
            <a:ext cx="359154" cy="357424"/>
            <a:chOff x="-49786250" y="2316650"/>
            <a:chExt cx="300900" cy="299450"/>
          </a:xfrm>
        </p:grpSpPr>
        <p:sp>
          <p:nvSpPr>
            <p:cNvPr id="507" name="Google Shape;507;p59"/>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508" name="Google Shape;508;p59"/>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509" name="Google Shape;509;p59"/>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510" name="Google Shape;510;p59"/>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511" name="Google Shape;511;p59"/>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512" name="Google Shape;512;p59"/>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513" name="Google Shape;513;p59"/>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514" name="Google Shape;514;p59"/>
          <p:cNvGrpSpPr/>
          <p:nvPr/>
        </p:nvGrpSpPr>
        <p:grpSpPr>
          <a:xfrm>
            <a:off x="3408002" y="3800081"/>
            <a:ext cx="314961" cy="361034"/>
            <a:chOff x="-49398750" y="2684600"/>
            <a:chExt cx="263875" cy="302475"/>
          </a:xfrm>
        </p:grpSpPr>
        <p:sp>
          <p:nvSpPr>
            <p:cNvPr id="515" name="Google Shape;515;p59"/>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516" name="Google Shape;516;p59"/>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517" name="Google Shape;517;p59"/>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
        <p:nvSpPr>
          <p:cNvPr id="473" name="Google Shape;473;p59"/>
          <p:cNvSpPr txBox="1"/>
          <p:nvPr/>
        </p:nvSpPr>
        <p:spPr>
          <a:xfrm>
            <a:off x="712825" y="3609325"/>
            <a:ext cx="2021400" cy="750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5192A"/>
              </a:buClr>
              <a:buSzPts val="1100"/>
              <a:buFont typeface="Arial"/>
              <a:buNone/>
            </a:pPr>
            <a:r>
              <a:rPr lang="en">
                <a:solidFill>
                  <a:schemeClr val="dk1"/>
                </a:solidFill>
                <a:latin typeface="Glegoo"/>
                <a:ea typeface="Glegoo"/>
                <a:cs typeface="Glegoo"/>
                <a:sym typeface="Glegoo"/>
              </a:rPr>
              <a:t>Venus is the second planet from the Sun</a:t>
            </a:r>
            <a:endParaRPr>
              <a:solidFill>
                <a:schemeClr val="dk1"/>
              </a:solidFill>
              <a:latin typeface="Glegoo"/>
              <a:ea typeface="Glegoo"/>
              <a:cs typeface="Glegoo"/>
              <a:sym typeface="Glegoo"/>
            </a:endParaRPr>
          </a:p>
        </p:txBody>
      </p:sp>
      <p:sp>
        <p:nvSpPr>
          <p:cNvPr id="470" name="Google Shape;470;p59"/>
          <p:cNvSpPr txBox="1"/>
          <p:nvPr/>
        </p:nvSpPr>
        <p:spPr>
          <a:xfrm>
            <a:off x="2474668" y="1506238"/>
            <a:ext cx="2197800" cy="750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5192A"/>
              </a:buClr>
              <a:buSzPts val="1100"/>
              <a:buFont typeface="Arial"/>
              <a:buNone/>
            </a:pPr>
            <a:r>
              <a:rPr lang="en">
                <a:solidFill>
                  <a:schemeClr val="dk1"/>
                </a:solidFill>
                <a:latin typeface="Glegoo"/>
                <a:ea typeface="Glegoo"/>
                <a:cs typeface="Glegoo"/>
                <a:sym typeface="Glegoo"/>
              </a:rPr>
              <a:t>It’s the biggest planet in the Solar System</a:t>
            </a:r>
            <a:endParaRPr>
              <a:solidFill>
                <a:schemeClr val="dk1"/>
              </a:solidFill>
              <a:latin typeface="Glegoo"/>
              <a:ea typeface="Glegoo"/>
              <a:cs typeface="Glegoo"/>
              <a:sym typeface="Glegoo"/>
            </a:endParaRPr>
          </a:p>
        </p:txBody>
      </p:sp>
      <p:sp>
        <p:nvSpPr>
          <p:cNvPr id="476" name="Google Shape;476;p59"/>
          <p:cNvSpPr txBox="1"/>
          <p:nvPr/>
        </p:nvSpPr>
        <p:spPr>
          <a:xfrm>
            <a:off x="4395530" y="3605525"/>
            <a:ext cx="2021400" cy="750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Glegoo"/>
                <a:ea typeface="Glegoo"/>
                <a:cs typeface="Glegoo"/>
                <a:sym typeface="Glegoo"/>
              </a:rPr>
              <a:t>Despite being red, Mars is a cold place</a:t>
            </a:r>
            <a:endParaRPr>
              <a:solidFill>
                <a:schemeClr val="dk1"/>
              </a:solidFill>
              <a:latin typeface="Glegoo"/>
              <a:ea typeface="Glegoo"/>
              <a:cs typeface="Glegoo"/>
              <a:sym typeface="Glegoo"/>
            </a:endParaRPr>
          </a:p>
        </p:txBody>
      </p:sp>
      <p:sp>
        <p:nvSpPr>
          <p:cNvPr id="479" name="Google Shape;479;p59"/>
          <p:cNvSpPr txBox="1"/>
          <p:nvPr/>
        </p:nvSpPr>
        <p:spPr>
          <a:xfrm>
            <a:off x="6150350" y="1506238"/>
            <a:ext cx="2197800" cy="750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5192A"/>
              </a:buClr>
              <a:buSzPts val="1100"/>
              <a:buFont typeface="Arial"/>
              <a:buNone/>
            </a:pPr>
            <a:r>
              <a:rPr lang="en">
                <a:solidFill>
                  <a:schemeClr val="dk1"/>
                </a:solidFill>
                <a:latin typeface="Glegoo"/>
                <a:ea typeface="Glegoo"/>
                <a:cs typeface="Glegoo"/>
                <a:sym typeface="Glegoo"/>
              </a:rPr>
              <a:t>Saturn is a gas giant and has several rings</a:t>
            </a:r>
            <a:endParaRPr>
              <a:solidFill>
                <a:schemeClr val="dk1"/>
              </a:solidFill>
              <a:latin typeface="Glegoo"/>
              <a:ea typeface="Glegoo"/>
              <a:cs typeface="Glegoo"/>
              <a:sym typeface="Glegoo"/>
            </a:endParaRPr>
          </a:p>
        </p:txBody>
      </p:sp>
      <p:grpSp>
        <p:nvGrpSpPr>
          <p:cNvPr id="2" name="Group 1">
            <a:extLst>
              <a:ext uri="{FF2B5EF4-FFF2-40B4-BE49-F238E27FC236}">
                <a16:creationId xmlns:a16="http://schemas.microsoft.com/office/drawing/2014/main" id="{458D0E9C-4875-5968-8A42-4162D055D1FA}"/>
              </a:ext>
            </a:extLst>
          </p:cNvPr>
          <p:cNvGrpSpPr>
            <a:grpSpLocks noChangeAspect="1"/>
          </p:cNvGrpSpPr>
          <p:nvPr/>
        </p:nvGrpSpPr>
        <p:grpSpPr>
          <a:xfrm>
            <a:off x="8051007" y="285724"/>
            <a:ext cx="959560" cy="959560"/>
            <a:chOff x="6926580" y="647026"/>
            <a:chExt cx="1352550" cy="1352550"/>
          </a:xfrm>
        </p:grpSpPr>
        <p:sp>
          <p:nvSpPr>
            <p:cNvPr id="3" name="Oval 2">
              <a:extLst>
                <a:ext uri="{FF2B5EF4-FFF2-40B4-BE49-F238E27FC236}">
                  <a16:creationId xmlns:a16="http://schemas.microsoft.com/office/drawing/2014/main" id="{D34E5484-82CD-354B-76AD-5C45E2020233}"/>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5C4AAD9F-4DFB-EE06-6AEB-480023D6C1EA}"/>
                </a:ext>
              </a:extLst>
            </p:cNvPr>
            <p:cNvPicPr>
              <a:picLocks noChangeAspect="1"/>
            </p:cNvPicPr>
            <p:nvPr/>
          </p:nvPicPr>
          <p:blipFill>
            <a:blip r:embed="rId3"/>
            <a:stretch>
              <a:fillRect/>
            </a:stretch>
          </p:blipFill>
          <p:spPr>
            <a:xfrm>
              <a:off x="6992620" y="702975"/>
              <a:ext cx="1225405" cy="1224885"/>
            </a:xfrm>
            <a:prstGeom prst="rect">
              <a:avLst/>
            </a:prstGeom>
          </p:spPr>
        </p:pic>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21"/>
        <p:cNvGrpSpPr/>
        <p:nvPr/>
      </p:nvGrpSpPr>
      <p:grpSpPr>
        <a:xfrm>
          <a:off x="0" y="0"/>
          <a:ext cx="0" cy="0"/>
          <a:chOff x="0" y="0"/>
          <a:chExt cx="0" cy="0"/>
        </a:xfrm>
      </p:grpSpPr>
      <p:sp>
        <p:nvSpPr>
          <p:cNvPr id="522" name="Google Shape;522;p60"/>
          <p:cNvSpPr/>
          <p:nvPr/>
        </p:nvSpPr>
        <p:spPr>
          <a:xfrm rot="-5400000">
            <a:off x="3798350" y="-706200"/>
            <a:ext cx="1547400" cy="6555900"/>
          </a:xfrm>
          <a:prstGeom prst="round2SameRect">
            <a:avLst>
              <a:gd name="adj1" fmla="val 50000"/>
              <a:gd name="adj2" fmla="val 50000"/>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523" name="Google Shape;523;p60"/>
          <p:cNvSpPr txBox="1">
            <a:spLocks noGrp="1"/>
          </p:cNvSpPr>
          <p:nvPr>
            <p:ph type="title"/>
          </p:nvPr>
        </p:nvSpPr>
        <p:spPr>
          <a:xfrm>
            <a:off x="1795050" y="1937825"/>
            <a:ext cx="5553900" cy="126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150,000</a:t>
            </a:r>
            <a:endParaRPr/>
          </a:p>
        </p:txBody>
      </p:sp>
      <p:sp>
        <p:nvSpPr>
          <p:cNvPr id="524" name="Google Shape;524;p60"/>
          <p:cNvSpPr txBox="1">
            <a:spLocks noGrp="1"/>
          </p:cNvSpPr>
          <p:nvPr>
            <p:ph type="subTitle" idx="1"/>
          </p:nvPr>
        </p:nvSpPr>
        <p:spPr>
          <a:xfrm>
            <a:off x="1795050" y="3345450"/>
            <a:ext cx="5553900" cy="7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Big numbers catch your audience’s attention</a:t>
            </a:r>
            <a:endParaRPr/>
          </a:p>
        </p:txBody>
      </p:sp>
      <p:grpSp>
        <p:nvGrpSpPr>
          <p:cNvPr id="2" name="Group 1">
            <a:extLst>
              <a:ext uri="{FF2B5EF4-FFF2-40B4-BE49-F238E27FC236}">
                <a16:creationId xmlns:a16="http://schemas.microsoft.com/office/drawing/2014/main" id="{514CC696-F991-7508-3FFF-236BCD358EFB}"/>
              </a:ext>
            </a:extLst>
          </p:cNvPr>
          <p:cNvGrpSpPr>
            <a:grpSpLocks noChangeAspect="1"/>
          </p:cNvGrpSpPr>
          <p:nvPr/>
        </p:nvGrpSpPr>
        <p:grpSpPr>
          <a:xfrm>
            <a:off x="7579025" y="3727568"/>
            <a:ext cx="1023028" cy="1023028"/>
            <a:chOff x="6926580" y="647026"/>
            <a:chExt cx="1352550" cy="1352550"/>
          </a:xfrm>
        </p:grpSpPr>
        <p:sp>
          <p:nvSpPr>
            <p:cNvPr id="3" name="Oval 2">
              <a:extLst>
                <a:ext uri="{FF2B5EF4-FFF2-40B4-BE49-F238E27FC236}">
                  <a16:creationId xmlns:a16="http://schemas.microsoft.com/office/drawing/2014/main" id="{BA7919D5-FA90-551D-B9F3-8FEC18925CE0}"/>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2BB57974-EAEF-598B-97AC-F460430E3FE7}"/>
                </a:ext>
              </a:extLst>
            </p:cNvPr>
            <p:cNvPicPr>
              <a:picLocks noChangeAspect="1"/>
            </p:cNvPicPr>
            <p:nvPr/>
          </p:nvPicPr>
          <p:blipFill>
            <a:blip r:embed="rId3"/>
            <a:stretch>
              <a:fillRect/>
            </a:stretch>
          </p:blipFill>
          <p:spPr>
            <a:xfrm>
              <a:off x="6992620" y="702975"/>
              <a:ext cx="1225405" cy="1224885"/>
            </a:xfrm>
            <a:prstGeom prst="rect">
              <a:avLst/>
            </a:prstGeom>
          </p:spPr>
        </p:pic>
      </p:grpSp>
      <p:sp>
        <p:nvSpPr>
          <p:cNvPr id="5" name="Google Shape;270;p44">
            <a:extLst>
              <a:ext uri="{FF2B5EF4-FFF2-40B4-BE49-F238E27FC236}">
                <a16:creationId xmlns:a16="http://schemas.microsoft.com/office/drawing/2014/main" id="{FCB90495-E5D5-D6D1-6A6A-9C0B48A7B2E9}"/>
              </a:ext>
            </a:extLst>
          </p:cNvPr>
          <p:cNvSpPr txBox="1">
            <a:spLocks/>
          </p:cNvSpPr>
          <p:nvPr/>
        </p:nvSpPr>
        <p:spPr>
          <a:xfrm>
            <a:off x="-35938" y="668626"/>
            <a:ext cx="2660073" cy="314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05192A"/>
              </a:buClr>
              <a:buSzPts val="1800"/>
              <a:buFont typeface="Anaheim"/>
              <a:buNone/>
              <a:defRPr sz="1600" b="0" i="0" u="none" strike="noStrike" cap="none">
                <a:solidFill>
                  <a:schemeClr val="dk1"/>
                </a:solidFill>
                <a:latin typeface="Glegoo"/>
                <a:ea typeface="Glegoo"/>
                <a:cs typeface="Glegoo"/>
                <a:sym typeface="Glegoo"/>
              </a:defRPr>
            </a:lvl1pPr>
            <a:lvl2pPr marL="914400" marR="0" lvl="1"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2pPr>
            <a:lvl3pPr marL="1371600" marR="0" lvl="2" indent="-317500" algn="ctr" rtl="0">
              <a:lnSpc>
                <a:spcPct val="100000"/>
              </a:lnSpc>
              <a:spcBef>
                <a:spcPts val="0"/>
              </a:spcBef>
              <a:spcAft>
                <a:spcPts val="0"/>
              </a:spcAft>
              <a:buClr>
                <a:srgbClr val="05192A"/>
              </a:buClr>
              <a:buSzPts val="1800"/>
              <a:buFont typeface="Glegoo"/>
              <a:buNone/>
              <a:defRPr sz="1800" b="0" i="0" u="none" strike="noStrike" cap="none">
                <a:solidFill>
                  <a:srgbClr val="05192A"/>
                </a:solidFill>
                <a:latin typeface="Glegoo"/>
                <a:ea typeface="Glegoo"/>
                <a:cs typeface="Glegoo"/>
                <a:sym typeface="Glegoo"/>
              </a:defRPr>
            </a:lvl3pPr>
            <a:lvl4pPr marL="1828800" marR="0" lvl="3"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4pPr>
            <a:lvl5pPr marL="2286000" marR="0" lvl="4"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5pPr>
            <a:lvl6pPr marL="2743200" marR="0" lvl="5"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6pPr>
            <a:lvl7pPr marL="3200400" marR="0" lvl="6"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7pPr>
            <a:lvl8pPr marL="3657600" marR="0" lvl="7"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8pPr>
            <a:lvl9pPr marL="4114800" marR="0" lvl="8"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9pPr>
          </a:lstStyle>
          <a:p>
            <a:pPr algn="l">
              <a:spcAft>
                <a:spcPts val="0"/>
              </a:spcAft>
            </a:pPr>
            <a:r>
              <a:rPr lang="en-GB" sz="1800" b="1" i="0" dirty="0">
                <a:solidFill>
                  <a:srgbClr val="7838B4"/>
                </a:solidFill>
                <a:effectLst/>
                <a:latin typeface="Microsoft YaHei UI" panose="020B0503020204020204" pitchFamily="34" charset="-122"/>
                <a:ea typeface="Microsoft YaHei UI" panose="020B0503020204020204" pitchFamily="34" charset="-122"/>
              </a:rPr>
              <a:t>#ChooseLDNursing</a:t>
            </a:r>
          </a:p>
          <a:p>
            <a:pPr algn="l">
              <a:spcAft>
                <a:spcPts val="0"/>
              </a:spcAft>
            </a:pPr>
            <a:r>
              <a:rPr lang="en-GB" sz="1800" b="1" i="0" dirty="0">
                <a:solidFill>
                  <a:srgbClr val="7838B4"/>
                </a:solidFill>
                <a:effectLst/>
                <a:latin typeface="Microsoft YaHei UI" panose="020B0503020204020204" pitchFamily="34" charset="-122"/>
                <a:ea typeface="Microsoft YaHei UI" panose="020B0503020204020204" pitchFamily="34" charset="-122"/>
              </a:rPr>
              <a:t>#InspireLDNursing</a:t>
            </a:r>
          </a:p>
          <a:p>
            <a:pPr algn="l">
              <a:spcAft>
                <a:spcPts val="0"/>
              </a:spcAft>
            </a:pPr>
            <a:r>
              <a:rPr lang="en-GB" sz="1800" b="1" i="0" dirty="0">
                <a:solidFill>
                  <a:srgbClr val="7838B4"/>
                </a:solidFill>
                <a:effectLst/>
                <a:latin typeface="Microsoft YaHei UI" panose="020B0503020204020204" pitchFamily="34" charset="-122"/>
                <a:ea typeface="Microsoft YaHei UI" panose="020B0503020204020204" pitchFamily="34" charset="-122"/>
              </a:rPr>
              <a:t>#LDNurseDay</a:t>
            </a:r>
          </a:p>
        </p:txBody>
      </p:sp>
      <p:pic>
        <p:nvPicPr>
          <p:cNvPr id="6" name="Picture 5" descr="A qr code with a white background&#10;&#10;Description automatically generated">
            <a:extLst>
              <a:ext uri="{FF2B5EF4-FFF2-40B4-BE49-F238E27FC236}">
                <a16:creationId xmlns:a16="http://schemas.microsoft.com/office/drawing/2014/main" id="{A55A5428-D1DE-7C3E-8414-5CC99C67707C}"/>
              </a:ext>
            </a:extLst>
          </p:cNvPr>
          <p:cNvPicPr>
            <a:picLocks noChangeAspect="1"/>
          </p:cNvPicPr>
          <p:nvPr/>
        </p:nvPicPr>
        <p:blipFill>
          <a:blip r:embed="rId4"/>
          <a:stretch>
            <a:fillRect/>
          </a:stretch>
        </p:blipFill>
        <p:spPr>
          <a:xfrm>
            <a:off x="235533" y="3556878"/>
            <a:ext cx="1023028" cy="1209722"/>
          </a:xfrm>
          <a:prstGeom prst="rect">
            <a:avLst/>
          </a:prstGeom>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61"/>
          <p:cNvSpPr/>
          <p:nvPr/>
        </p:nvSpPr>
        <p:spPr>
          <a:xfrm rot="5400000">
            <a:off x="1702650" y="-1345675"/>
            <a:ext cx="748800" cy="4154100"/>
          </a:xfrm>
          <a:prstGeom prst="round2SameRect">
            <a:avLst>
              <a:gd name="adj1" fmla="val 50000"/>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61"/>
          <p:cNvSpPr/>
          <p:nvPr/>
        </p:nvSpPr>
        <p:spPr>
          <a:xfrm>
            <a:off x="5011853" y="2892161"/>
            <a:ext cx="723000" cy="723000"/>
          </a:xfrm>
          <a:prstGeom prst="ellipse">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61"/>
          <p:cNvSpPr/>
          <p:nvPr/>
        </p:nvSpPr>
        <p:spPr>
          <a:xfrm>
            <a:off x="5185545" y="3067697"/>
            <a:ext cx="375585" cy="371929"/>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2" name="Google Shape;532;p61"/>
          <p:cNvSpPr/>
          <p:nvPr/>
        </p:nvSpPr>
        <p:spPr>
          <a:xfrm>
            <a:off x="1068547" y="2892161"/>
            <a:ext cx="723000" cy="723000"/>
          </a:xfrm>
          <a:prstGeom prst="ellipse">
            <a:avLst/>
          </a:prstGeom>
          <a:solidFill>
            <a:srgbClr val="69C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61"/>
          <p:cNvSpPr/>
          <p:nvPr/>
        </p:nvSpPr>
        <p:spPr>
          <a:xfrm>
            <a:off x="1068547" y="1797027"/>
            <a:ext cx="723000" cy="723000"/>
          </a:xfrm>
          <a:prstGeom prst="ellipse">
            <a:avLst/>
          </a:prstGeom>
          <a:solidFill>
            <a:srgbClr val="E894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4" name="Google Shape;534;p61"/>
          <p:cNvGrpSpPr/>
          <p:nvPr/>
        </p:nvGrpSpPr>
        <p:grpSpPr>
          <a:xfrm>
            <a:off x="1242256" y="1971497"/>
            <a:ext cx="375591" cy="374060"/>
            <a:chOff x="-42062025" y="2316000"/>
            <a:chExt cx="319000" cy="317700"/>
          </a:xfrm>
        </p:grpSpPr>
        <p:sp>
          <p:nvSpPr>
            <p:cNvPr id="535" name="Google Shape;535;p61"/>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61"/>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 name="Google Shape;537;p61"/>
          <p:cNvSpPr/>
          <p:nvPr/>
        </p:nvSpPr>
        <p:spPr>
          <a:xfrm>
            <a:off x="5011853" y="1797027"/>
            <a:ext cx="723000" cy="723000"/>
          </a:xfrm>
          <a:prstGeom prst="ellipse">
            <a:avLst/>
          </a:prstGeom>
          <a:solidFill>
            <a:srgbClr val="04B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61"/>
          <p:cNvSpPr/>
          <p:nvPr/>
        </p:nvSpPr>
        <p:spPr>
          <a:xfrm>
            <a:off x="1242263" y="3071299"/>
            <a:ext cx="375581" cy="364749"/>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9" name="Google Shape;539;p61"/>
          <p:cNvGrpSpPr/>
          <p:nvPr/>
        </p:nvGrpSpPr>
        <p:grpSpPr>
          <a:xfrm>
            <a:off x="5185564" y="1964493"/>
            <a:ext cx="375577" cy="388045"/>
            <a:chOff x="-62148000" y="1930075"/>
            <a:chExt cx="309550" cy="319800"/>
          </a:xfrm>
        </p:grpSpPr>
        <p:sp>
          <p:nvSpPr>
            <p:cNvPr id="540" name="Google Shape;540;p61"/>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61"/>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2" name="Google Shape;542;p61"/>
          <p:cNvSpPr txBox="1">
            <a:spLocks noGrp="1"/>
          </p:cNvSpPr>
          <p:nvPr>
            <p:ph type="title"/>
          </p:nvPr>
        </p:nvSpPr>
        <p:spPr>
          <a:xfrm>
            <a:off x="720000" y="445025"/>
            <a:ext cx="47424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bg1"/>
                </a:solidFill>
              </a:rPr>
              <a:t>Volunteer work</a:t>
            </a:r>
            <a:endParaRPr dirty="0">
              <a:solidFill>
                <a:schemeClr val="bg1"/>
              </a:solidFill>
            </a:endParaRPr>
          </a:p>
        </p:txBody>
      </p:sp>
      <p:sp>
        <p:nvSpPr>
          <p:cNvPr id="543" name="Google Shape;543;p61"/>
          <p:cNvSpPr txBox="1">
            <a:spLocks noGrp="1"/>
          </p:cNvSpPr>
          <p:nvPr>
            <p:ph type="subTitle" idx="1"/>
          </p:nvPr>
        </p:nvSpPr>
        <p:spPr>
          <a:xfrm>
            <a:off x="1943950" y="2107259"/>
            <a:ext cx="2188200" cy="479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is the second planet from the Sun</a:t>
            </a:r>
            <a:endParaRPr/>
          </a:p>
        </p:txBody>
      </p:sp>
      <p:sp>
        <p:nvSpPr>
          <p:cNvPr id="544" name="Google Shape;544;p61"/>
          <p:cNvSpPr txBox="1">
            <a:spLocks noGrp="1"/>
          </p:cNvSpPr>
          <p:nvPr>
            <p:ph type="subTitle" idx="2"/>
          </p:nvPr>
        </p:nvSpPr>
        <p:spPr>
          <a:xfrm>
            <a:off x="1943950" y="3203366"/>
            <a:ext cx="2188200" cy="479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a cold place</a:t>
            </a:r>
            <a:endParaRPr/>
          </a:p>
        </p:txBody>
      </p:sp>
      <p:sp>
        <p:nvSpPr>
          <p:cNvPr id="545" name="Google Shape;545;p61"/>
          <p:cNvSpPr txBox="1">
            <a:spLocks noGrp="1"/>
          </p:cNvSpPr>
          <p:nvPr>
            <p:ph type="subTitle" idx="3"/>
          </p:nvPr>
        </p:nvSpPr>
        <p:spPr>
          <a:xfrm>
            <a:off x="5887253" y="2107259"/>
            <a:ext cx="2188200" cy="479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It’s the biggest planet in the Solar System</a:t>
            </a:r>
            <a:endParaRPr/>
          </a:p>
        </p:txBody>
      </p:sp>
      <p:sp>
        <p:nvSpPr>
          <p:cNvPr id="546" name="Google Shape;546;p61"/>
          <p:cNvSpPr txBox="1">
            <a:spLocks noGrp="1"/>
          </p:cNvSpPr>
          <p:nvPr>
            <p:ph type="subTitle" idx="4"/>
          </p:nvPr>
        </p:nvSpPr>
        <p:spPr>
          <a:xfrm>
            <a:off x="5887247" y="3203366"/>
            <a:ext cx="2188200" cy="479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 is a gas giant and has several rings</a:t>
            </a:r>
            <a:endParaRPr/>
          </a:p>
        </p:txBody>
      </p:sp>
      <p:sp>
        <p:nvSpPr>
          <p:cNvPr id="547" name="Google Shape;547;p61"/>
          <p:cNvSpPr txBox="1">
            <a:spLocks noGrp="1"/>
          </p:cNvSpPr>
          <p:nvPr>
            <p:ph type="title" idx="5"/>
          </p:nvPr>
        </p:nvSpPr>
        <p:spPr>
          <a:xfrm>
            <a:off x="1943950" y="1711550"/>
            <a:ext cx="2188200" cy="38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548" name="Google Shape;548;p61"/>
          <p:cNvSpPr txBox="1">
            <a:spLocks noGrp="1"/>
          </p:cNvSpPr>
          <p:nvPr>
            <p:ph type="title" idx="6"/>
          </p:nvPr>
        </p:nvSpPr>
        <p:spPr>
          <a:xfrm>
            <a:off x="1943950" y="2803463"/>
            <a:ext cx="2188200" cy="38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549" name="Google Shape;549;p61"/>
          <p:cNvSpPr txBox="1">
            <a:spLocks noGrp="1"/>
          </p:cNvSpPr>
          <p:nvPr>
            <p:ph type="title" idx="7"/>
          </p:nvPr>
        </p:nvSpPr>
        <p:spPr>
          <a:xfrm>
            <a:off x="5887250" y="1711550"/>
            <a:ext cx="2188200" cy="38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a:t>
            </a:r>
            <a:endParaRPr/>
          </a:p>
        </p:txBody>
      </p:sp>
      <p:sp>
        <p:nvSpPr>
          <p:cNvPr id="550" name="Google Shape;550;p61"/>
          <p:cNvSpPr txBox="1">
            <a:spLocks noGrp="1"/>
          </p:cNvSpPr>
          <p:nvPr>
            <p:ph type="title" idx="8"/>
          </p:nvPr>
        </p:nvSpPr>
        <p:spPr>
          <a:xfrm>
            <a:off x="5887250" y="2803463"/>
            <a:ext cx="2188200" cy="38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a:t>
            </a:r>
            <a:endParaRPr/>
          </a:p>
        </p:txBody>
      </p:sp>
      <p:grpSp>
        <p:nvGrpSpPr>
          <p:cNvPr id="2" name="Group 1">
            <a:extLst>
              <a:ext uri="{FF2B5EF4-FFF2-40B4-BE49-F238E27FC236}">
                <a16:creationId xmlns:a16="http://schemas.microsoft.com/office/drawing/2014/main" id="{AFF5B4C2-9D64-F6FA-2B2A-47C15054AB89}"/>
              </a:ext>
            </a:extLst>
          </p:cNvPr>
          <p:cNvGrpSpPr>
            <a:grpSpLocks noChangeAspect="1"/>
          </p:cNvGrpSpPr>
          <p:nvPr/>
        </p:nvGrpSpPr>
        <p:grpSpPr>
          <a:xfrm>
            <a:off x="8141111" y="289503"/>
            <a:ext cx="883743" cy="883743"/>
            <a:chOff x="6926580" y="647026"/>
            <a:chExt cx="1352550" cy="1352550"/>
          </a:xfrm>
        </p:grpSpPr>
        <p:sp>
          <p:nvSpPr>
            <p:cNvPr id="3" name="Oval 2">
              <a:extLst>
                <a:ext uri="{FF2B5EF4-FFF2-40B4-BE49-F238E27FC236}">
                  <a16:creationId xmlns:a16="http://schemas.microsoft.com/office/drawing/2014/main" id="{D1C6A17F-79A9-E16C-901E-37BA58D388EA}"/>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1CFBC0E9-C84C-337C-B0DF-96CD0DAFEFD3}"/>
                </a:ext>
              </a:extLst>
            </p:cNvPr>
            <p:cNvPicPr>
              <a:picLocks noChangeAspect="1"/>
            </p:cNvPicPr>
            <p:nvPr/>
          </p:nvPicPr>
          <p:blipFill>
            <a:blip r:embed="rId3"/>
            <a:stretch>
              <a:fillRect/>
            </a:stretch>
          </p:blipFill>
          <p:spPr>
            <a:xfrm>
              <a:off x="6992620" y="702975"/>
              <a:ext cx="1225405" cy="1224885"/>
            </a:xfrm>
            <a:prstGeom prst="rect">
              <a:avLst/>
            </a:prstGeom>
          </p:spPr>
        </p:pic>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54"/>
        <p:cNvGrpSpPr/>
        <p:nvPr/>
      </p:nvGrpSpPr>
      <p:grpSpPr>
        <a:xfrm>
          <a:off x="0" y="0"/>
          <a:ext cx="0" cy="0"/>
          <a:chOff x="0" y="0"/>
          <a:chExt cx="0" cy="0"/>
        </a:xfrm>
      </p:grpSpPr>
      <p:sp>
        <p:nvSpPr>
          <p:cNvPr id="555" name="Google Shape;555;p62"/>
          <p:cNvSpPr/>
          <p:nvPr/>
        </p:nvSpPr>
        <p:spPr>
          <a:xfrm rot="5400000">
            <a:off x="1893350" y="-1541125"/>
            <a:ext cx="750300" cy="4556100"/>
          </a:xfrm>
          <a:prstGeom prst="round2SameRect">
            <a:avLst>
              <a:gd name="adj1" fmla="val 48434"/>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 name="Google Shape;556;p62"/>
          <p:cNvGrpSpPr/>
          <p:nvPr/>
        </p:nvGrpSpPr>
        <p:grpSpPr>
          <a:xfrm>
            <a:off x="720000" y="1814895"/>
            <a:ext cx="4774309" cy="2628150"/>
            <a:chOff x="233350" y="949250"/>
            <a:chExt cx="7025175" cy="3802300"/>
          </a:xfrm>
        </p:grpSpPr>
        <p:sp>
          <p:nvSpPr>
            <p:cNvPr id="557" name="Google Shape;557;p6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6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6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6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6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6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6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6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62"/>
            <p:cNvSpPr/>
            <p:nvPr/>
          </p:nvSpPr>
          <p:spPr>
            <a:xfrm>
              <a:off x="6789750"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6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6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6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6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6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6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6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6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6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6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6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6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6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6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6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62"/>
            <p:cNvSpPr/>
            <p:nvPr/>
          </p:nvSpPr>
          <p:spPr>
            <a:xfrm>
              <a:off x="698937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6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6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6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6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6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6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6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6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6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6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6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6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6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6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6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6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6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6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6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6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6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6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6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6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6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6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8" name="Google Shape;608;p62"/>
          <p:cNvSpPr/>
          <p:nvPr/>
        </p:nvSpPr>
        <p:spPr>
          <a:xfrm>
            <a:off x="1061875" y="1465270"/>
            <a:ext cx="378300" cy="378300"/>
          </a:xfrm>
          <a:prstGeom prst="ellipse">
            <a:avLst/>
          </a:prstGeom>
          <a:solidFill>
            <a:srgbClr val="F1606A"/>
          </a:solidFill>
          <a:ln>
            <a:noFill/>
          </a:ln>
        </p:spPr>
        <p:txBody>
          <a:bodyPr spcFirstLastPara="1" wrap="square" lIns="0" tIns="0" rIns="0" bIns="0" anchor="ctr" anchorCtr="0">
            <a:noAutofit/>
          </a:bodyPr>
          <a:lstStyle/>
          <a:p>
            <a:pPr marL="0" lvl="0" indent="0" algn="ctr" rtl="0">
              <a:spcBef>
                <a:spcPts val="0"/>
              </a:spcBef>
              <a:spcAft>
                <a:spcPts val="0"/>
              </a:spcAft>
              <a:buNone/>
            </a:pPr>
            <a:r>
              <a:rPr lang="en">
                <a:solidFill>
                  <a:schemeClr val="dk1"/>
                </a:solidFill>
                <a:latin typeface="Poppins"/>
                <a:ea typeface="Poppins"/>
                <a:cs typeface="Poppins"/>
                <a:sym typeface="Poppins"/>
              </a:rPr>
              <a:t>A</a:t>
            </a:r>
            <a:endParaRPr>
              <a:solidFill>
                <a:schemeClr val="dk1"/>
              </a:solidFill>
              <a:latin typeface="Poppins"/>
              <a:ea typeface="Poppins"/>
              <a:cs typeface="Poppins"/>
              <a:sym typeface="Poppins"/>
            </a:endParaRPr>
          </a:p>
        </p:txBody>
      </p:sp>
      <p:cxnSp>
        <p:nvCxnSpPr>
          <p:cNvPr id="609" name="Google Shape;609;p62"/>
          <p:cNvCxnSpPr>
            <a:stCxn id="608" idx="4"/>
          </p:cNvCxnSpPr>
          <p:nvPr/>
        </p:nvCxnSpPr>
        <p:spPr>
          <a:xfrm rot="-5400000" flipH="1">
            <a:off x="1040575" y="2054020"/>
            <a:ext cx="550200" cy="129300"/>
          </a:xfrm>
          <a:prstGeom prst="bentConnector3">
            <a:avLst>
              <a:gd name="adj1" fmla="val 50000"/>
            </a:avLst>
          </a:prstGeom>
          <a:noFill/>
          <a:ln w="19050" cap="flat" cmpd="sng">
            <a:solidFill>
              <a:srgbClr val="F1606A"/>
            </a:solidFill>
            <a:prstDash val="solid"/>
            <a:round/>
            <a:headEnd type="none" w="sm" len="sm"/>
            <a:tailEnd type="oval" w="sm" len="sm"/>
          </a:ln>
        </p:spPr>
      </p:cxnSp>
      <p:sp>
        <p:nvSpPr>
          <p:cNvPr id="610" name="Google Shape;610;p62"/>
          <p:cNvSpPr/>
          <p:nvPr/>
        </p:nvSpPr>
        <p:spPr>
          <a:xfrm>
            <a:off x="1070138" y="3717420"/>
            <a:ext cx="378300" cy="378300"/>
          </a:xfrm>
          <a:prstGeom prst="ellipse">
            <a:avLst/>
          </a:prstGeom>
          <a:solidFill>
            <a:srgbClr val="F69570"/>
          </a:solidFill>
          <a:ln>
            <a:noFill/>
          </a:ln>
        </p:spPr>
        <p:txBody>
          <a:bodyPr spcFirstLastPara="1" wrap="square" lIns="0" tIns="0" rIns="0" bIns="0" anchor="ctr" anchorCtr="0">
            <a:noAutofit/>
          </a:bodyPr>
          <a:lstStyle/>
          <a:p>
            <a:pPr marL="0" lvl="0" indent="0" algn="ctr" rtl="0">
              <a:spcBef>
                <a:spcPts val="0"/>
              </a:spcBef>
              <a:spcAft>
                <a:spcPts val="0"/>
              </a:spcAft>
              <a:buNone/>
            </a:pPr>
            <a:r>
              <a:rPr lang="en">
                <a:solidFill>
                  <a:schemeClr val="dk1"/>
                </a:solidFill>
                <a:latin typeface="Poppins"/>
                <a:ea typeface="Poppins"/>
                <a:cs typeface="Poppins"/>
                <a:sym typeface="Poppins"/>
              </a:rPr>
              <a:t>B</a:t>
            </a:r>
            <a:endParaRPr>
              <a:solidFill>
                <a:schemeClr val="dk1"/>
              </a:solidFill>
              <a:latin typeface="Poppins"/>
              <a:ea typeface="Poppins"/>
              <a:cs typeface="Poppins"/>
              <a:sym typeface="Poppins"/>
            </a:endParaRPr>
          </a:p>
        </p:txBody>
      </p:sp>
      <p:cxnSp>
        <p:nvCxnSpPr>
          <p:cNvPr id="611" name="Google Shape;611;p62"/>
          <p:cNvCxnSpPr>
            <a:stCxn id="610" idx="6"/>
          </p:cNvCxnSpPr>
          <p:nvPr/>
        </p:nvCxnSpPr>
        <p:spPr>
          <a:xfrm rot="10800000" flipH="1">
            <a:off x="1448438" y="3676770"/>
            <a:ext cx="477900" cy="229800"/>
          </a:xfrm>
          <a:prstGeom prst="bentConnector3">
            <a:avLst>
              <a:gd name="adj1" fmla="val 50000"/>
            </a:avLst>
          </a:prstGeom>
          <a:noFill/>
          <a:ln w="19050" cap="flat" cmpd="sng">
            <a:solidFill>
              <a:srgbClr val="F69570"/>
            </a:solidFill>
            <a:prstDash val="solid"/>
            <a:round/>
            <a:headEnd type="none" w="sm" len="sm"/>
            <a:tailEnd type="oval" w="sm" len="sm"/>
          </a:ln>
        </p:spPr>
      </p:cxnSp>
      <p:sp>
        <p:nvSpPr>
          <p:cNvPr id="612" name="Google Shape;612;p62"/>
          <p:cNvSpPr/>
          <p:nvPr/>
        </p:nvSpPr>
        <p:spPr>
          <a:xfrm>
            <a:off x="4601838" y="1465270"/>
            <a:ext cx="378300" cy="378300"/>
          </a:xfrm>
          <a:prstGeom prst="ellipse">
            <a:avLst/>
          </a:prstGeom>
          <a:solidFill>
            <a:srgbClr val="F5A0BB"/>
          </a:solidFill>
          <a:ln>
            <a:noFill/>
          </a:ln>
        </p:spPr>
        <p:txBody>
          <a:bodyPr spcFirstLastPara="1" wrap="square" lIns="0" tIns="0" rIns="0" bIns="0" anchor="ctr" anchorCtr="0">
            <a:noAutofit/>
          </a:bodyPr>
          <a:lstStyle/>
          <a:p>
            <a:pPr marL="0" lvl="0" indent="0" algn="ctr" rtl="0">
              <a:spcBef>
                <a:spcPts val="0"/>
              </a:spcBef>
              <a:spcAft>
                <a:spcPts val="0"/>
              </a:spcAft>
              <a:buNone/>
            </a:pPr>
            <a:r>
              <a:rPr lang="en">
                <a:solidFill>
                  <a:schemeClr val="dk1"/>
                </a:solidFill>
                <a:latin typeface="Poppins"/>
                <a:ea typeface="Poppins"/>
                <a:cs typeface="Poppins"/>
                <a:sym typeface="Poppins"/>
              </a:rPr>
              <a:t>B</a:t>
            </a:r>
            <a:endParaRPr>
              <a:solidFill>
                <a:schemeClr val="dk1"/>
              </a:solidFill>
              <a:latin typeface="Poppins"/>
              <a:ea typeface="Poppins"/>
              <a:cs typeface="Poppins"/>
              <a:sym typeface="Poppins"/>
            </a:endParaRPr>
          </a:p>
        </p:txBody>
      </p:sp>
      <p:cxnSp>
        <p:nvCxnSpPr>
          <p:cNvPr id="613" name="Google Shape;613;p62"/>
          <p:cNvCxnSpPr>
            <a:stCxn id="612" idx="4"/>
          </p:cNvCxnSpPr>
          <p:nvPr/>
        </p:nvCxnSpPr>
        <p:spPr>
          <a:xfrm rot="5400000">
            <a:off x="4260888" y="1832770"/>
            <a:ext cx="519300" cy="540900"/>
          </a:xfrm>
          <a:prstGeom prst="bentConnector2">
            <a:avLst/>
          </a:prstGeom>
          <a:noFill/>
          <a:ln w="19050" cap="flat" cmpd="sng">
            <a:solidFill>
              <a:srgbClr val="F5A0BB"/>
            </a:solidFill>
            <a:prstDash val="solid"/>
            <a:round/>
            <a:headEnd type="none" w="sm" len="sm"/>
            <a:tailEnd type="oval" w="sm" len="sm"/>
          </a:ln>
        </p:spPr>
      </p:cxnSp>
      <p:sp>
        <p:nvSpPr>
          <p:cNvPr id="614" name="Google Shape;614;p62"/>
          <p:cNvSpPr/>
          <p:nvPr/>
        </p:nvSpPr>
        <p:spPr>
          <a:xfrm rot="-5400000">
            <a:off x="6970950" y="401025"/>
            <a:ext cx="398700" cy="2527200"/>
          </a:xfrm>
          <a:prstGeom prst="roundRect">
            <a:avLst>
              <a:gd name="adj" fmla="val 50000"/>
            </a:avLst>
          </a:prstGeom>
          <a:solidFill>
            <a:srgbClr val="D80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62"/>
          <p:cNvSpPr/>
          <p:nvPr/>
        </p:nvSpPr>
        <p:spPr>
          <a:xfrm rot="-5400000">
            <a:off x="6970950" y="1503950"/>
            <a:ext cx="398700" cy="2527200"/>
          </a:xfrm>
          <a:prstGeom prst="roundRect">
            <a:avLst>
              <a:gd name="adj" fmla="val 50000"/>
            </a:avLst>
          </a:prstGeom>
          <a:solidFill>
            <a:srgbClr val="E894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62"/>
          <p:cNvSpPr/>
          <p:nvPr/>
        </p:nvSpPr>
        <p:spPr>
          <a:xfrm rot="-5400000">
            <a:off x="6970950" y="2606875"/>
            <a:ext cx="398700" cy="2527200"/>
          </a:xfrm>
          <a:prstGeom prst="roundRect">
            <a:avLst>
              <a:gd name="adj" fmla="val 50000"/>
            </a:avLst>
          </a:prstGeom>
          <a:solidFill>
            <a:srgbClr val="04B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62"/>
          <p:cNvSpPr txBox="1"/>
          <p:nvPr/>
        </p:nvSpPr>
        <p:spPr>
          <a:xfrm>
            <a:off x="6035100" y="1864106"/>
            <a:ext cx="2270400" cy="5553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solidFill>
                  <a:schemeClr val="dk1"/>
                </a:solidFill>
                <a:latin typeface="Glegoo"/>
                <a:ea typeface="Glegoo"/>
                <a:cs typeface="Glegoo"/>
                <a:sym typeface="Glegoo"/>
              </a:rPr>
              <a:t>Venus is the second planet from the Sun</a:t>
            </a:r>
            <a:endParaRPr>
              <a:solidFill>
                <a:schemeClr val="dk1"/>
              </a:solidFill>
              <a:latin typeface="Glegoo"/>
              <a:ea typeface="Glegoo"/>
              <a:cs typeface="Glegoo"/>
              <a:sym typeface="Glegoo"/>
            </a:endParaRPr>
          </a:p>
        </p:txBody>
      </p:sp>
      <p:sp>
        <p:nvSpPr>
          <p:cNvPr id="618" name="Google Shape;618;p62"/>
          <p:cNvSpPr txBox="1"/>
          <p:nvPr/>
        </p:nvSpPr>
        <p:spPr>
          <a:xfrm>
            <a:off x="6035100" y="2963308"/>
            <a:ext cx="2270400" cy="555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Glegoo"/>
                <a:ea typeface="Glegoo"/>
                <a:cs typeface="Glegoo"/>
                <a:sym typeface="Glegoo"/>
              </a:rPr>
              <a:t>Saturn is a gas giant and has several rings</a:t>
            </a:r>
            <a:endParaRPr>
              <a:solidFill>
                <a:schemeClr val="dk1"/>
              </a:solidFill>
              <a:latin typeface="Glegoo"/>
              <a:ea typeface="Glegoo"/>
              <a:cs typeface="Glegoo"/>
              <a:sym typeface="Glegoo"/>
            </a:endParaRPr>
          </a:p>
        </p:txBody>
      </p:sp>
      <p:sp>
        <p:nvSpPr>
          <p:cNvPr id="619" name="Google Shape;619;p62"/>
          <p:cNvSpPr txBox="1"/>
          <p:nvPr/>
        </p:nvSpPr>
        <p:spPr>
          <a:xfrm>
            <a:off x="6035100" y="4062759"/>
            <a:ext cx="2270400" cy="555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Glegoo"/>
                <a:ea typeface="Glegoo"/>
                <a:cs typeface="Glegoo"/>
                <a:sym typeface="Glegoo"/>
              </a:rPr>
              <a:t>It’s the biggest planet in the Solar System</a:t>
            </a:r>
            <a:endParaRPr>
              <a:solidFill>
                <a:schemeClr val="dk1"/>
              </a:solidFill>
              <a:latin typeface="Glegoo"/>
              <a:ea typeface="Glegoo"/>
              <a:cs typeface="Glegoo"/>
              <a:sym typeface="Glegoo"/>
            </a:endParaRPr>
          </a:p>
        </p:txBody>
      </p:sp>
      <p:sp>
        <p:nvSpPr>
          <p:cNvPr id="620" name="Google Shape;620;p62"/>
          <p:cNvSpPr txBox="1"/>
          <p:nvPr/>
        </p:nvSpPr>
        <p:spPr>
          <a:xfrm>
            <a:off x="6035100" y="1468877"/>
            <a:ext cx="2270400" cy="391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1"/>
                </a:solidFill>
                <a:latin typeface="Poppins"/>
                <a:ea typeface="Poppins"/>
                <a:cs typeface="Poppins"/>
                <a:sym typeface="Poppins"/>
              </a:rPr>
              <a:t>Venus</a:t>
            </a:r>
            <a:endParaRPr sz="2000">
              <a:solidFill>
                <a:schemeClr val="dk1"/>
              </a:solidFill>
              <a:latin typeface="Poppins"/>
              <a:ea typeface="Poppins"/>
              <a:cs typeface="Poppins"/>
              <a:sym typeface="Poppins"/>
            </a:endParaRPr>
          </a:p>
        </p:txBody>
      </p:sp>
      <p:sp>
        <p:nvSpPr>
          <p:cNvPr id="621" name="Google Shape;621;p62"/>
          <p:cNvSpPr txBox="1"/>
          <p:nvPr/>
        </p:nvSpPr>
        <p:spPr>
          <a:xfrm>
            <a:off x="6035100" y="2571801"/>
            <a:ext cx="2270400" cy="391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1"/>
                </a:solidFill>
                <a:latin typeface="Poppins"/>
                <a:ea typeface="Poppins"/>
                <a:cs typeface="Poppins"/>
                <a:sym typeface="Poppins"/>
              </a:rPr>
              <a:t>Saturn</a:t>
            </a:r>
            <a:endParaRPr sz="2000">
              <a:solidFill>
                <a:schemeClr val="dk1"/>
              </a:solidFill>
              <a:latin typeface="Poppins"/>
              <a:ea typeface="Poppins"/>
              <a:cs typeface="Poppins"/>
              <a:sym typeface="Poppins"/>
            </a:endParaRPr>
          </a:p>
        </p:txBody>
      </p:sp>
      <p:sp>
        <p:nvSpPr>
          <p:cNvPr id="622" name="Google Shape;622;p62"/>
          <p:cNvSpPr txBox="1"/>
          <p:nvPr/>
        </p:nvSpPr>
        <p:spPr>
          <a:xfrm>
            <a:off x="6035100" y="3674726"/>
            <a:ext cx="2270400" cy="391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1"/>
                </a:solidFill>
                <a:latin typeface="Poppins"/>
                <a:ea typeface="Poppins"/>
                <a:cs typeface="Poppins"/>
                <a:sym typeface="Poppins"/>
              </a:rPr>
              <a:t>Jupiter</a:t>
            </a:r>
            <a:endParaRPr sz="2000">
              <a:solidFill>
                <a:schemeClr val="dk1"/>
              </a:solidFill>
              <a:latin typeface="Poppins"/>
              <a:ea typeface="Poppins"/>
              <a:cs typeface="Poppins"/>
              <a:sym typeface="Poppins"/>
            </a:endParaRPr>
          </a:p>
        </p:txBody>
      </p:sp>
      <p:sp>
        <p:nvSpPr>
          <p:cNvPr id="623" name="Google Shape;623;p6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bg1"/>
                </a:solidFill>
              </a:rPr>
              <a:t>Around the world</a:t>
            </a:r>
            <a:endParaRPr dirty="0">
              <a:solidFill>
                <a:schemeClr val="bg1"/>
              </a:solidFill>
            </a:endParaRPr>
          </a:p>
        </p:txBody>
      </p:sp>
      <p:grpSp>
        <p:nvGrpSpPr>
          <p:cNvPr id="2" name="Group 1">
            <a:extLst>
              <a:ext uri="{FF2B5EF4-FFF2-40B4-BE49-F238E27FC236}">
                <a16:creationId xmlns:a16="http://schemas.microsoft.com/office/drawing/2014/main" id="{FD11EB21-6278-2D68-BE20-8842E678264B}"/>
              </a:ext>
            </a:extLst>
          </p:cNvPr>
          <p:cNvGrpSpPr>
            <a:grpSpLocks noChangeAspect="1"/>
          </p:cNvGrpSpPr>
          <p:nvPr/>
        </p:nvGrpSpPr>
        <p:grpSpPr>
          <a:xfrm>
            <a:off x="6006524" y="105033"/>
            <a:ext cx="883743" cy="883743"/>
            <a:chOff x="6926580" y="647026"/>
            <a:chExt cx="1352550" cy="1352550"/>
          </a:xfrm>
        </p:grpSpPr>
        <p:sp>
          <p:nvSpPr>
            <p:cNvPr id="3" name="Oval 2">
              <a:extLst>
                <a:ext uri="{FF2B5EF4-FFF2-40B4-BE49-F238E27FC236}">
                  <a16:creationId xmlns:a16="http://schemas.microsoft.com/office/drawing/2014/main" id="{52CD1391-90CD-9413-749C-C142805017DC}"/>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4268EC5A-2888-7BD9-6339-7EBA5CA51003}"/>
                </a:ext>
              </a:extLst>
            </p:cNvPr>
            <p:cNvPicPr>
              <a:picLocks noChangeAspect="1"/>
            </p:cNvPicPr>
            <p:nvPr/>
          </p:nvPicPr>
          <p:blipFill>
            <a:blip r:embed="rId3"/>
            <a:stretch>
              <a:fillRect/>
            </a:stretch>
          </p:blipFill>
          <p:spPr>
            <a:xfrm>
              <a:off x="6992620" y="702975"/>
              <a:ext cx="1225405" cy="1224885"/>
            </a:xfrm>
            <a:prstGeom prst="rect">
              <a:avLst/>
            </a:prstGeom>
          </p:spPr>
        </p:pic>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74"/>
        <p:cNvGrpSpPr/>
        <p:nvPr/>
      </p:nvGrpSpPr>
      <p:grpSpPr>
        <a:xfrm>
          <a:off x="0" y="0"/>
          <a:ext cx="0" cy="0"/>
          <a:chOff x="0" y="0"/>
          <a:chExt cx="0" cy="0"/>
        </a:xfrm>
      </p:grpSpPr>
      <p:sp>
        <p:nvSpPr>
          <p:cNvPr id="275" name="Google Shape;275;p45"/>
          <p:cNvSpPr/>
          <p:nvPr/>
        </p:nvSpPr>
        <p:spPr>
          <a:xfrm rot="5400000">
            <a:off x="2642250" y="-2286025"/>
            <a:ext cx="750300" cy="6034800"/>
          </a:xfrm>
          <a:prstGeom prst="round2SameRect">
            <a:avLst>
              <a:gd name="adj1" fmla="val 49199"/>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4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SzPts val="990"/>
              <a:buNone/>
            </a:pPr>
            <a:r>
              <a:rPr lang="en" dirty="0">
                <a:solidFill>
                  <a:schemeClr val="bg1"/>
                </a:solidFill>
              </a:rPr>
              <a:t>Contents of this template</a:t>
            </a:r>
            <a:endParaRPr dirty="0">
              <a:solidFill>
                <a:schemeClr val="bg1"/>
              </a:solidFill>
            </a:endParaRPr>
          </a:p>
        </p:txBody>
      </p:sp>
      <p:sp>
        <p:nvSpPr>
          <p:cNvPr id="277" name="Google Shape;277;p45"/>
          <p:cNvSpPr txBox="1">
            <a:spLocks noGrp="1"/>
          </p:cNvSpPr>
          <p:nvPr>
            <p:ph type="subTitle" idx="1"/>
          </p:nvPr>
        </p:nvSpPr>
        <p:spPr>
          <a:xfrm>
            <a:off x="718125" y="1106525"/>
            <a:ext cx="7705800" cy="3499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dirty="0"/>
              <a:t>Here’s what you’ll find in this </a:t>
            </a:r>
            <a:r>
              <a:rPr lang="en" b="1" dirty="0">
                <a:uFill>
                  <a:noFill/>
                </a:uFill>
                <a:hlinkClick r:id="rId3"/>
              </a:rPr>
              <a:t>Slidesgo</a:t>
            </a:r>
            <a:r>
              <a:rPr lang="en" dirty="0"/>
              <a:t> template: </a:t>
            </a:r>
            <a:endParaRPr dirty="0"/>
          </a:p>
          <a:p>
            <a:pPr marL="457200" lvl="0" indent="-304800" algn="l" rtl="0">
              <a:spcBef>
                <a:spcPts val="1200"/>
              </a:spcBef>
              <a:spcAft>
                <a:spcPts val="0"/>
              </a:spcAft>
              <a:buSzPts val="1200"/>
              <a:buAutoNum type="arabicPeriod"/>
            </a:pPr>
            <a:r>
              <a:rPr lang="en" dirty="0"/>
              <a:t>A slide structure based on a CV presentation, which you can easily adapt to your needs. For more info on how to edit the template, please visit </a:t>
            </a:r>
            <a:r>
              <a:rPr lang="en" b="1" dirty="0">
                <a:uFill>
                  <a:noFill/>
                </a:uFill>
                <a:hlinkClick r:id="rId4"/>
              </a:rPr>
              <a:t>Slidesgo School</a:t>
            </a:r>
            <a:r>
              <a:rPr lang="en" dirty="0"/>
              <a:t> or read our </a:t>
            </a:r>
            <a:r>
              <a:rPr lang="en" b="1" dirty="0">
                <a:uFill>
                  <a:noFill/>
                </a:uFill>
                <a:hlinkClick r:id="rId5"/>
              </a:rPr>
              <a:t>FAQs</a:t>
            </a:r>
            <a:r>
              <a:rPr lang="en" dirty="0"/>
              <a:t>.</a:t>
            </a:r>
            <a:endParaRPr dirty="0"/>
          </a:p>
          <a:p>
            <a:pPr marL="457200" lvl="0" indent="-304800" algn="l" rtl="0">
              <a:spcBef>
                <a:spcPts val="0"/>
              </a:spcBef>
              <a:spcAft>
                <a:spcPts val="0"/>
              </a:spcAft>
              <a:buSzPts val="1200"/>
              <a:buAutoNum type="arabicPeriod"/>
            </a:pPr>
            <a:r>
              <a:rPr lang="en" dirty="0"/>
              <a:t>An assortment of graphic resources that are suitable for use in the presentation can be found in the </a:t>
            </a:r>
            <a:r>
              <a:rPr lang="en" b="1" dirty="0">
                <a:uFill>
                  <a:noFill/>
                </a:uFill>
                <a:hlinkClick r:id="rId6" action="ppaction://hlinksldjump"/>
              </a:rPr>
              <a:t>alternative resources slide</a:t>
            </a:r>
            <a:r>
              <a:rPr lang="en" dirty="0"/>
              <a:t>.</a:t>
            </a:r>
            <a:endParaRPr dirty="0"/>
          </a:p>
          <a:p>
            <a:pPr marL="457200" lvl="0" indent="-304800" algn="l" rtl="0">
              <a:spcBef>
                <a:spcPts val="0"/>
              </a:spcBef>
              <a:spcAft>
                <a:spcPts val="0"/>
              </a:spcAft>
              <a:buSzPts val="1200"/>
              <a:buAutoNum type="arabicPeriod"/>
            </a:pPr>
            <a:r>
              <a:rPr lang="en" dirty="0"/>
              <a:t>A </a:t>
            </a:r>
            <a:r>
              <a:rPr lang="en" b="1" dirty="0">
                <a:uFill>
                  <a:noFill/>
                </a:uFill>
                <a:hlinkClick r:id="rId6" action="ppaction://hlinksldjump"/>
              </a:rPr>
              <a:t>thanks slide</a:t>
            </a:r>
            <a:r>
              <a:rPr lang="en" dirty="0"/>
              <a:t>, which you must keep so that proper credits for our design are given.</a:t>
            </a:r>
            <a:endParaRPr dirty="0"/>
          </a:p>
          <a:p>
            <a:pPr marL="457200" lvl="0" indent="-304800" algn="l" rtl="0">
              <a:spcBef>
                <a:spcPts val="0"/>
              </a:spcBef>
              <a:spcAft>
                <a:spcPts val="0"/>
              </a:spcAft>
              <a:buSzPts val="1200"/>
              <a:buAutoNum type="arabicPeriod"/>
            </a:pPr>
            <a:r>
              <a:rPr lang="en" dirty="0"/>
              <a:t>A </a:t>
            </a:r>
            <a:r>
              <a:rPr lang="en" b="1" dirty="0">
                <a:uFill>
                  <a:noFill/>
                </a:uFill>
                <a:hlinkClick r:id="rId7" action="ppaction://hlinksldjump"/>
              </a:rPr>
              <a:t>resources</a:t>
            </a:r>
            <a:r>
              <a:rPr lang="en" dirty="0">
                <a:uFill>
                  <a:noFill/>
                </a:uFill>
                <a:hlinkClick r:id="rId7" action="ppaction://hlinksldjump"/>
              </a:rPr>
              <a:t> </a:t>
            </a:r>
            <a:r>
              <a:rPr lang="en" dirty="0"/>
              <a:t>slide, where you’ll find links to all the elements used in the template.</a:t>
            </a:r>
            <a:endParaRPr dirty="0"/>
          </a:p>
          <a:p>
            <a:pPr marL="457200" lvl="0" indent="-304800" algn="l" rtl="0">
              <a:spcBef>
                <a:spcPts val="0"/>
              </a:spcBef>
              <a:spcAft>
                <a:spcPts val="0"/>
              </a:spcAft>
              <a:buSzPts val="1200"/>
              <a:buAutoNum type="arabicPeriod"/>
            </a:pPr>
            <a:r>
              <a:rPr lang="en" b="1" dirty="0">
                <a:solidFill>
                  <a:schemeClr val="hlink"/>
                </a:solidFill>
                <a:uFill>
                  <a:noFill/>
                </a:uFill>
                <a:hlinkClick r:id="rId8" action="ppaction://hlinksldjump"/>
              </a:rPr>
              <a:t>Instructions for use</a:t>
            </a:r>
            <a:r>
              <a:rPr lang="en" dirty="0"/>
              <a:t>.</a:t>
            </a:r>
            <a:endParaRPr dirty="0"/>
          </a:p>
          <a:p>
            <a:pPr marL="457200" lvl="0" indent="-304800" algn="l" rtl="0">
              <a:spcBef>
                <a:spcPts val="0"/>
              </a:spcBef>
              <a:spcAft>
                <a:spcPts val="0"/>
              </a:spcAft>
              <a:buSzPts val="1200"/>
              <a:buAutoNum type="arabicPeriod"/>
            </a:pPr>
            <a:r>
              <a:rPr lang="en" dirty="0"/>
              <a:t>Final slides with:</a:t>
            </a:r>
            <a:endParaRPr dirty="0"/>
          </a:p>
          <a:p>
            <a:pPr marL="914400" lvl="0" indent="-304800" algn="l" rtl="0">
              <a:spcBef>
                <a:spcPts val="0"/>
              </a:spcBef>
              <a:spcAft>
                <a:spcPts val="0"/>
              </a:spcAft>
              <a:buSzPts val="1200"/>
              <a:buAutoNum type="arabicPeriod"/>
            </a:pPr>
            <a:r>
              <a:rPr lang="en" dirty="0"/>
              <a:t>The</a:t>
            </a:r>
            <a:r>
              <a:rPr lang="en" dirty="0">
                <a:solidFill>
                  <a:schemeClr val="hlink"/>
                </a:solidFill>
                <a:uFill>
                  <a:noFill/>
                </a:uFill>
                <a:hlinkClick r:id="rId8" action="ppaction://hlinksldjump"/>
              </a:rPr>
              <a:t> </a:t>
            </a:r>
            <a:r>
              <a:rPr lang="en" b="1" dirty="0">
                <a:solidFill>
                  <a:schemeClr val="hlink"/>
                </a:solidFill>
                <a:uFill>
                  <a:noFill/>
                </a:uFill>
                <a:hlinkClick r:id="rId8" action="ppaction://hlinksldjump"/>
              </a:rPr>
              <a:t>fonts and colors</a:t>
            </a:r>
            <a:r>
              <a:rPr lang="en" dirty="0"/>
              <a:t> used in the template.</a:t>
            </a:r>
            <a:endParaRPr dirty="0"/>
          </a:p>
          <a:p>
            <a:pPr marL="914400" lvl="0" indent="-304800" algn="l" rtl="0">
              <a:spcBef>
                <a:spcPts val="0"/>
              </a:spcBef>
              <a:spcAft>
                <a:spcPts val="0"/>
              </a:spcAft>
              <a:buSzPts val="1200"/>
              <a:buAutoNum type="arabicPeriod"/>
            </a:pPr>
            <a:r>
              <a:rPr lang="en" dirty="0"/>
              <a:t>A </a:t>
            </a:r>
            <a:r>
              <a:rPr lang="en" b="1" dirty="0">
                <a:solidFill>
                  <a:schemeClr val="hlink"/>
                </a:solidFill>
                <a:uFill>
                  <a:noFill/>
                </a:uFill>
                <a:hlinkClick r:id="rId9" action="ppaction://hlinksldjump"/>
              </a:rPr>
              <a:t>selection of illustrations</a:t>
            </a:r>
            <a:r>
              <a:rPr lang="en" dirty="0"/>
              <a:t>. You can also customize and animate them as you wish with the online editor. Visit </a:t>
            </a:r>
            <a:r>
              <a:rPr lang="en" b="1" dirty="0">
                <a:uFill>
                  <a:noFill/>
                </a:uFill>
                <a:hlinkClick r:id="rId10"/>
              </a:rPr>
              <a:t>Storyset</a:t>
            </a:r>
            <a:r>
              <a:rPr lang="en" dirty="0"/>
              <a:t> to find more. </a:t>
            </a:r>
            <a:endParaRPr dirty="0"/>
          </a:p>
          <a:p>
            <a:pPr marL="914400" lvl="0" indent="-304800" algn="l" rtl="0">
              <a:spcBef>
                <a:spcPts val="0"/>
              </a:spcBef>
              <a:spcAft>
                <a:spcPts val="0"/>
              </a:spcAft>
              <a:buSzPts val="1200"/>
              <a:buAutoNum type="arabicPeriod"/>
            </a:pPr>
            <a:r>
              <a:rPr lang="en" dirty="0"/>
              <a:t>More</a:t>
            </a:r>
            <a:r>
              <a:rPr lang="en" dirty="0">
                <a:solidFill>
                  <a:schemeClr val="hlink"/>
                </a:solidFill>
                <a:uFill>
                  <a:noFill/>
                </a:uFill>
                <a:hlinkClick r:id="rId11" action="ppaction://hlinksldjump"/>
              </a:rPr>
              <a:t> </a:t>
            </a:r>
            <a:r>
              <a:rPr lang="en" b="1" dirty="0">
                <a:solidFill>
                  <a:schemeClr val="hlink"/>
                </a:solidFill>
                <a:uFill>
                  <a:noFill/>
                </a:uFill>
                <a:hlinkClick r:id="rId11" action="ppaction://hlinksldjump"/>
              </a:rPr>
              <a:t>infographic resources</a:t>
            </a:r>
            <a:r>
              <a:rPr lang="en" dirty="0"/>
              <a:t>, whose size and color can be edited. </a:t>
            </a:r>
            <a:endParaRPr dirty="0"/>
          </a:p>
          <a:p>
            <a:pPr marL="914400" lvl="0" indent="-304800" algn="l" rtl="0">
              <a:spcBef>
                <a:spcPts val="0"/>
              </a:spcBef>
              <a:spcAft>
                <a:spcPts val="0"/>
              </a:spcAft>
              <a:buSzPts val="1200"/>
              <a:buAutoNum type="arabicPeriod"/>
            </a:pPr>
            <a:r>
              <a:rPr lang="en" dirty="0"/>
              <a:t>Sets of </a:t>
            </a:r>
            <a:r>
              <a:rPr lang="en" b="1" dirty="0">
                <a:solidFill>
                  <a:schemeClr val="hlink"/>
                </a:solidFill>
                <a:uFill>
                  <a:noFill/>
                </a:uFill>
                <a:hlinkClick r:id="rId12" action="ppaction://hlinksldjump"/>
              </a:rPr>
              <a:t>customizable icons</a:t>
            </a:r>
            <a:r>
              <a:rPr lang="en" dirty="0"/>
              <a:t> of the following themes: general, business, avatar, creative process, education, help &amp; support, medical, nature, performing arts, SEO &amp; marketing, and teamwork.</a:t>
            </a:r>
            <a:endParaRPr dirty="0"/>
          </a:p>
          <a:p>
            <a:pPr marL="0" lvl="0" indent="0" algn="l" rtl="0">
              <a:spcBef>
                <a:spcPts val="0"/>
              </a:spcBef>
              <a:spcAft>
                <a:spcPts val="1200"/>
              </a:spcAft>
              <a:buClr>
                <a:schemeClr val="dk1"/>
              </a:buClr>
              <a:buSzPts val="1100"/>
              <a:buFont typeface="Arial"/>
              <a:buNone/>
            </a:pPr>
            <a:r>
              <a:rPr lang="en" dirty="0"/>
              <a:t>You can delete this slide when you’re done editing the presentation.</a:t>
            </a:r>
            <a:endParaRPr dirty="0"/>
          </a:p>
        </p:txBody>
      </p:sp>
      <p:grpSp>
        <p:nvGrpSpPr>
          <p:cNvPr id="2" name="Group 1">
            <a:extLst>
              <a:ext uri="{FF2B5EF4-FFF2-40B4-BE49-F238E27FC236}">
                <a16:creationId xmlns:a16="http://schemas.microsoft.com/office/drawing/2014/main" id="{779CF2BE-73F7-F59A-A675-A73B3F29AC99}"/>
              </a:ext>
            </a:extLst>
          </p:cNvPr>
          <p:cNvGrpSpPr>
            <a:grpSpLocks noChangeAspect="1"/>
          </p:cNvGrpSpPr>
          <p:nvPr/>
        </p:nvGrpSpPr>
        <p:grpSpPr>
          <a:xfrm>
            <a:off x="8500125" y="623713"/>
            <a:ext cx="582915" cy="582915"/>
            <a:chOff x="6926580" y="647026"/>
            <a:chExt cx="1352550" cy="1352550"/>
          </a:xfrm>
        </p:grpSpPr>
        <p:sp>
          <p:nvSpPr>
            <p:cNvPr id="3" name="Oval 2">
              <a:extLst>
                <a:ext uri="{FF2B5EF4-FFF2-40B4-BE49-F238E27FC236}">
                  <a16:creationId xmlns:a16="http://schemas.microsoft.com/office/drawing/2014/main" id="{537C8001-A469-BB04-DDC3-6AF2DEBDAD51}"/>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1808BD4A-4EA0-049A-B4B0-CEB682E06EAA}"/>
                </a:ext>
              </a:extLst>
            </p:cNvPr>
            <p:cNvPicPr>
              <a:picLocks noChangeAspect="1"/>
            </p:cNvPicPr>
            <p:nvPr/>
          </p:nvPicPr>
          <p:blipFill>
            <a:blip r:embed="rId13"/>
            <a:stretch>
              <a:fillRect/>
            </a:stretch>
          </p:blipFill>
          <p:spPr>
            <a:xfrm>
              <a:off x="6992620" y="702975"/>
              <a:ext cx="1225405" cy="1224885"/>
            </a:xfrm>
            <a:prstGeom prst="rect">
              <a:avLst/>
            </a:prstGeom>
          </p:spPr>
        </p:pic>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27"/>
        <p:cNvGrpSpPr/>
        <p:nvPr/>
      </p:nvGrpSpPr>
      <p:grpSpPr>
        <a:xfrm>
          <a:off x="0" y="0"/>
          <a:ext cx="0" cy="0"/>
          <a:chOff x="0" y="0"/>
          <a:chExt cx="0" cy="0"/>
        </a:xfrm>
      </p:grpSpPr>
      <p:sp>
        <p:nvSpPr>
          <p:cNvPr id="628" name="Google Shape;628;p63"/>
          <p:cNvSpPr/>
          <p:nvPr/>
        </p:nvSpPr>
        <p:spPr>
          <a:xfrm>
            <a:off x="1828625" y="2300025"/>
            <a:ext cx="5487000" cy="2266800"/>
          </a:xfrm>
          <a:prstGeom prst="roundRect">
            <a:avLst>
              <a:gd name="adj" fmla="val 5000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63"/>
          <p:cNvSpPr txBox="1">
            <a:spLocks noGrp="1"/>
          </p:cNvSpPr>
          <p:nvPr>
            <p:ph type="title"/>
          </p:nvPr>
        </p:nvSpPr>
        <p:spPr>
          <a:xfrm>
            <a:off x="2426300" y="2468325"/>
            <a:ext cx="4291500" cy="1929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bg1"/>
                </a:solidFill>
              </a:rPr>
              <a:t>If you do what you love, you will never work a day in your whole life</a:t>
            </a:r>
            <a:endParaRPr dirty="0">
              <a:solidFill>
                <a:schemeClr val="bg1"/>
              </a:solidFill>
            </a:endParaRPr>
          </a:p>
        </p:txBody>
      </p:sp>
      <p:grpSp>
        <p:nvGrpSpPr>
          <p:cNvPr id="2" name="Group 1">
            <a:extLst>
              <a:ext uri="{FF2B5EF4-FFF2-40B4-BE49-F238E27FC236}">
                <a16:creationId xmlns:a16="http://schemas.microsoft.com/office/drawing/2014/main" id="{50E112FB-17F9-7E66-8EEF-321F5E9F2D81}"/>
              </a:ext>
            </a:extLst>
          </p:cNvPr>
          <p:cNvGrpSpPr>
            <a:grpSpLocks noChangeAspect="1"/>
          </p:cNvGrpSpPr>
          <p:nvPr/>
        </p:nvGrpSpPr>
        <p:grpSpPr>
          <a:xfrm>
            <a:off x="2348759" y="780993"/>
            <a:ext cx="883743" cy="883743"/>
            <a:chOff x="6926580" y="647026"/>
            <a:chExt cx="1352550" cy="1352550"/>
          </a:xfrm>
        </p:grpSpPr>
        <p:sp>
          <p:nvSpPr>
            <p:cNvPr id="3" name="Oval 2">
              <a:extLst>
                <a:ext uri="{FF2B5EF4-FFF2-40B4-BE49-F238E27FC236}">
                  <a16:creationId xmlns:a16="http://schemas.microsoft.com/office/drawing/2014/main" id="{AA5D8F92-5192-746B-41AC-3004C51502FC}"/>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5" name="Picture 4" descr="A circular object with text on it&#10;&#10;Description automatically generated with low confidence">
              <a:extLst>
                <a:ext uri="{FF2B5EF4-FFF2-40B4-BE49-F238E27FC236}">
                  <a16:creationId xmlns:a16="http://schemas.microsoft.com/office/drawing/2014/main" id="{DBCCE0C8-6527-50C6-9E25-FD2E9B7A8AD0}"/>
                </a:ext>
              </a:extLst>
            </p:cNvPr>
            <p:cNvPicPr>
              <a:picLocks noChangeAspect="1"/>
            </p:cNvPicPr>
            <p:nvPr/>
          </p:nvPicPr>
          <p:blipFill>
            <a:blip r:embed="rId4"/>
            <a:stretch>
              <a:fillRect/>
            </a:stretch>
          </p:blipFill>
          <p:spPr>
            <a:xfrm>
              <a:off x="6992620" y="702975"/>
              <a:ext cx="1225405" cy="1224885"/>
            </a:xfrm>
            <a:prstGeom prst="rect">
              <a:avLst/>
            </a:prstGeom>
          </p:spPr>
        </p:pic>
      </p:grpSp>
      <p:sp>
        <p:nvSpPr>
          <p:cNvPr id="4" name="Google Shape;270;p44">
            <a:extLst>
              <a:ext uri="{FF2B5EF4-FFF2-40B4-BE49-F238E27FC236}">
                <a16:creationId xmlns:a16="http://schemas.microsoft.com/office/drawing/2014/main" id="{487FB6AE-7156-80FE-B6F9-36273AF6CAFC}"/>
              </a:ext>
            </a:extLst>
          </p:cNvPr>
          <p:cNvSpPr txBox="1">
            <a:spLocks/>
          </p:cNvSpPr>
          <p:nvPr/>
        </p:nvSpPr>
        <p:spPr>
          <a:xfrm>
            <a:off x="-124691" y="1049719"/>
            <a:ext cx="2660073" cy="314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05192A"/>
              </a:buClr>
              <a:buSzPts val="1800"/>
              <a:buFont typeface="Anaheim"/>
              <a:buNone/>
              <a:defRPr sz="1600" b="0" i="0" u="none" strike="noStrike" cap="none">
                <a:solidFill>
                  <a:schemeClr val="dk1"/>
                </a:solidFill>
                <a:latin typeface="Glegoo"/>
                <a:ea typeface="Glegoo"/>
                <a:cs typeface="Glegoo"/>
                <a:sym typeface="Glegoo"/>
              </a:defRPr>
            </a:lvl1pPr>
            <a:lvl2pPr marL="914400" marR="0" lvl="1"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2pPr>
            <a:lvl3pPr marL="1371600" marR="0" lvl="2" indent="-317500" algn="ctr" rtl="0">
              <a:lnSpc>
                <a:spcPct val="100000"/>
              </a:lnSpc>
              <a:spcBef>
                <a:spcPts val="0"/>
              </a:spcBef>
              <a:spcAft>
                <a:spcPts val="0"/>
              </a:spcAft>
              <a:buClr>
                <a:srgbClr val="05192A"/>
              </a:buClr>
              <a:buSzPts val="1800"/>
              <a:buFont typeface="Glegoo"/>
              <a:buNone/>
              <a:defRPr sz="1800" b="0" i="0" u="none" strike="noStrike" cap="none">
                <a:solidFill>
                  <a:srgbClr val="05192A"/>
                </a:solidFill>
                <a:latin typeface="Glegoo"/>
                <a:ea typeface="Glegoo"/>
                <a:cs typeface="Glegoo"/>
                <a:sym typeface="Glegoo"/>
              </a:defRPr>
            </a:lvl3pPr>
            <a:lvl4pPr marL="1828800" marR="0" lvl="3"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4pPr>
            <a:lvl5pPr marL="2286000" marR="0" lvl="4"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5pPr>
            <a:lvl6pPr marL="2743200" marR="0" lvl="5"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6pPr>
            <a:lvl7pPr marL="3200400" marR="0" lvl="6"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7pPr>
            <a:lvl8pPr marL="3657600" marR="0" lvl="7"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8pPr>
            <a:lvl9pPr marL="4114800" marR="0" lvl="8"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9pPr>
          </a:lstStyle>
          <a:p>
            <a:pPr algn="l">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#ChooseLDNursing</a:t>
            </a:r>
          </a:p>
          <a:p>
            <a:pPr algn="l">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#InspireLDNursing</a:t>
            </a:r>
          </a:p>
          <a:p>
            <a:pPr algn="l">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#LDNurseDay</a:t>
            </a:r>
          </a:p>
        </p:txBody>
      </p:sp>
      <p:pic>
        <p:nvPicPr>
          <p:cNvPr id="6" name="Picture 5" descr="A qr code with a white background&#10;&#10;Description automatically generated">
            <a:extLst>
              <a:ext uri="{FF2B5EF4-FFF2-40B4-BE49-F238E27FC236}">
                <a16:creationId xmlns:a16="http://schemas.microsoft.com/office/drawing/2014/main" id="{116F3B36-EEA3-3B67-FE26-0719053714D8}"/>
              </a:ext>
            </a:extLst>
          </p:cNvPr>
          <p:cNvPicPr>
            <a:picLocks noChangeAspect="1"/>
          </p:cNvPicPr>
          <p:nvPr/>
        </p:nvPicPr>
        <p:blipFill>
          <a:blip r:embed="rId5"/>
          <a:stretch>
            <a:fillRect/>
          </a:stretch>
        </p:blipFill>
        <p:spPr>
          <a:xfrm>
            <a:off x="7558080" y="810623"/>
            <a:ext cx="657666" cy="777684"/>
          </a:xfrm>
          <a:prstGeom prst="rect">
            <a:avLst/>
          </a:prstGeom>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33"/>
        <p:cNvGrpSpPr/>
        <p:nvPr/>
      </p:nvGrpSpPr>
      <p:grpSpPr>
        <a:xfrm>
          <a:off x="0" y="0"/>
          <a:ext cx="0" cy="0"/>
          <a:chOff x="0" y="0"/>
          <a:chExt cx="0" cy="0"/>
        </a:xfrm>
      </p:grpSpPr>
      <p:sp>
        <p:nvSpPr>
          <p:cNvPr id="634" name="Google Shape;634;p64"/>
          <p:cNvSpPr/>
          <p:nvPr/>
        </p:nvSpPr>
        <p:spPr>
          <a:xfrm rot="5400000" flipH="1">
            <a:off x="2427150" y="1025825"/>
            <a:ext cx="838200" cy="5692500"/>
          </a:xfrm>
          <a:prstGeom prst="round2SameRect">
            <a:avLst>
              <a:gd name="adj1" fmla="val 50000"/>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64"/>
          <p:cNvSpPr/>
          <p:nvPr/>
        </p:nvSpPr>
        <p:spPr>
          <a:xfrm>
            <a:off x="705171" y="760025"/>
            <a:ext cx="1333500" cy="1333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64"/>
          <p:cNvSpPr txBox="1">
            <a:spLocks noGrp="1"/>
          </p:cNvSpPr>
          <p:nvPr>
            <p:ph type="title"/>
          </p:nvPr>
        </p:nvSpPr>
        <p:spPr>
          <a:xfrm>
            <a:off x="705175" y="2169725"/>
            <a:ext cx="4722300" cy="961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Skills</a:t>
            </a:r>
            <a:endParaRPr/>
          </a:p>
        </p:txBody>
      </p:sp>
      <p:sp>
        <p:nvSpPr>
          <p:cNvPr id="637" name="Google Shape;637;p64"/>
          <p:cNvSpPr txBox="1">
            <a:spLocks noGrp="1"/>
          </p:cNvSpPr>
          <p:nvPr>
            <p:ph type="title" idx="2"/>
          </p:nvPr>
        </p:nvSpPr>
        <p:spPr>
          <a:xfrm>
            <a:off x="894321" y="1005875"/>
            <a:ext cx="955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a:t>
            </a:r>
            <a:endParaRPr/>
          </a:p>
        </p:txBody>
      </p:sp>
      <p:sp>
        <p:nvSpPr>
          <p:cNvPr id="638" name="Google Shape;638;p64"/>
          <p:cNvSpPr txBox="1">
            <a:spLocks noGrp="1"/>
          </p:cNvSpPr>
          <p:nvPr>
            <p:ph type="subTitle" idx="1"/>
          </p:nvPr>
        </p:nvSpPr>
        <p:spPr>
          <a:xfrm>
            <a:off x="705175" y="3514075"/>
            <a:ext cx="4722300" cy="71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dirty="0">
                <a:solidFill>
                  <a:schemeClr val="bg1"/>
                </a:solidFill>
              </a:rPr>
              <a:t>You can enter a subtitle here if you need it</a:t>
            </a:r>
            <a:endParaRPr dirty="0">
              <a:solidFill>
                <a:schemeClr val="bg1"/>
              </a:solidFill>
            </a:endParaRPr>
          </a:p>
        </p:txBody>
      </p:sp>
      <p:grpSp>
        <p:nvGrpSpPr>
          <p:cNvPr id="2" name="Group 1">
            <a:extLst>
              <a:ext uri="{FF2B5EF4-FFF2-40B4-BE49-F238E27FC236}">
                <a16:creationId xmlns:a16="http://schemas.microsoft.com/office/drawing/2014/main" id="{0596A7E3-53DD-833E-AD52-2572A9AADFB9}"/>
              </a:ext>
            </a:extLst>
          </p:cNvPr>
          <p:cNvGrpSpPr>
            <a:grpSpLocks noChangeAspect="1"/>
          </p:cNvGrpSpPr>
          <p:nvPr/>
        </p:nvGrpSpPr>
        <p:grpSpPr>
          <a:xfrm>
            <a:off x="2895600" y="852325"/>
            <a:ext cx="1162775" cy="1162775"/>
            <a:chOff x="6926580" y="647026"/>
            <a:chExt cx="1352550" cy="1352550"/>
          </a:xfrm>
        </p:grpSpPr>
        <p:sp>
          <p:nvSpPr>
            <p:cNvPr id="3" name="Oval 2">
              <a:extLst>
                <a:ext uri="{FF2B5EF4-FFF2-40B4-BE49-F238E27FC236}">
                  <a16:creationId xmlns:a16="http://schemas.microsoft.com/office/drawing/2014/main" id="{E09FAD34-59DE-2831-91F4-6FDB1A62CD5B}"/>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7254CBE7-5479-DDC9-53A2-E618DE7019B1}"/>
                </a:ext>
              </a:extLst>
            </p:cNvPr>
            <p:cNvPicPr>
              <a:picLocks noChangeAspect="1"/>
            </p:cNvPicPr>
            <p:nvPr/>
          </p:nvPicPr>
          <p:blipFill>
            <a:blip r:embed="rId3"/>
            <a:stretch>
              <a:fillRect/>
            </a:stretch>
          </p:blipFill>
          <p:spPr>
            <a:xfrm>
              <a:off x="6992620" y="702975"/>
              <a:ext cx="1225405" cy="1224885"/>
            </a:xfrm>
            <a:prstGeom prst="rect">
              <a:avLst/>
            </a:prstGeom>
          </p:spPr>
        </p:pic>
      </p:grpSp>
      <p:sp>
        <p:nvSpPr>
          <p:cNvPr id="5" name="Google Shape;270;p44">
            <a:extLst>
              <a:ext uri="{FF2B5EF4-FFF2-40B4-BE49-F238E27FC236}">
                <a16:creationId xmlns:a16="http://schemas.microsoft.com/office/drawing/2014/main" id="{D3FF326D-8267-FAA1-FB50-3E7D5C314D50}"/>
              </a:ext>
            </a:extLst>
          </p:cNvPr>
          <p:cNvSpPr txBox="1">
            <a:spLocks/>
          </p:cNvSpPr>
          <p:nvPr/>
        </p:nvSpPr>
        <p:spPr>
          <a:xfrm>
            <a:off x="6372729" y="1264370"/>
            <a:ext cx="2660073" cy="314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05192A"/>
              </a:buClr>
              <a:buSzPts val="1800"/>
              <a:buFont typeface="Anaheim"/>
              <a:buNone/>
              <a:defRPr sz="1600" b="0" i="0" u="none" strike="noStrike" cap="none">
                <a:solidFill>
                  <a:schemeClr val="dk1"/>
                </a:solidFill>
                <a:latin typeface="Glegoo"/>
                <a:ea typeface="Glegoo"/>
                <a:cs typeface="Glegoo"/>
                <a:sym typeface="Glegoo"/>
              </a:defRPr>
            </a:lvl1pPr>
            <a:lvl2pPr marL="914400" marR="0" lvl="1"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2pPr>
            <a:lvl3pPr marL="1371600" marR="0" lvl="2" indent="-317500" algn="ctr" rtl="0">
              <a:lnSpc>
                <a:spcPct val="100000"/>
              </a:lnSpc>
              <a:spcBef>
                <a:spcPts val="0"/>
              </a:spcBef>
              <a:spcAft>
                <a:spcPts val="0"/>
              </a:spcAft>
              <a:buClr>
                <a:srgbClr val="05192A"/>
              </a:buClr>
              <a:buSzPts val="1800"/>
              <a:buFont typeface="Glegoo"/>
              <a:buNone/>
              <a:defRPr sz="1800" b="0" i="0" u="none" strike="noStrike" cap="none">
                <a:solidFill>
                  <a:srgbClr val="05192A"/>
                </a:solidFill>
                <a:latin typeface="Glegoo"/>
                <a:ea typeface="Glegoo"/>
                <a:cs typeface="Glegoo"/>
                <a:sym typeface="Glegoo"/>
              </a:defRPr>
            </a:lvl3pPr>
            <a:lvl4pPr marL="1828800" marR="0" lvl="3"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4pPr>
            <a:lvl5pPr marL="2286000" marR="0" lvl="4"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5pPr>
            <a:lvl6pPr marL="2743200" marR="0" lvl="5"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6pPr>
            <a:lvl7pPr marL="3200400" marR="0" lvl="6"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7pPr>
            <a:lvl8pPr marL="3657600" marR="0" lvl="7"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8pPr>
            <a:lvl9pPr marL="4114800" marR="0" lvl="8"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9pPr>
          </a:lstStyle>
          <a:p>
            <a:pPr algn="r">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#ChooseLDNursing</a:t>
            </a:r>
          </a:p>
          <a:p>
            <a:pPr algn="r">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#InspireLDNursing</a:t>
            </a:r>
          </a:p>
          <a:p>
            <a:pPr algn="r">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#LDNurseDay</a:t>
            </a:r>
          </a:p>
        </p:txBody>
      </p:sp>
      <p:pic>
        <p:nvPicPr>
          <p:cNvPr id="6" name="Picture 5" descr="A qr code with a white background&#10;&#10;Description automatically generated">
            <a:extLst>
              <a:ext uri="{FF2B5EF4-FFF2-40B4-BE49-F238E27FC236}">
                <a16:creationId xmlns:a16="http://schemas.microsoft.com/office/drawing/2014/main" id="{F7090458-67C9-1524-02E4-BF4AEFB1EE7A}"/>
              </a:ext>
            </a:extLst>
          </p:cNvPr>
          <p:cNvPicPr>
            <a:picLocks noChangeAspect="1"/>
          </p:cNvPicPr>
          <p:nvPr/>
        </p:nvPicPr>
        <p:blipFill>
          <a:blip r:embed="rId4"/>
          <a:stretch>
            <a:fillRect/>
          </a:stretch>
        </p:blipFill>
        <p:spPr>
          <a:xfrm>
            <a:off x="6864871" y="3182265"/>
            <a:ext cx="1198112" cy="1416757"/>
          </a:xfrm>
          <a:prstGeom prst="rect">
            <a:avLst/>
          </a:prstGeom>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42"/>
        <p:cNvGrpSpPr/>
        <p:nvPr/>
      </p:nvGrpSpPr>
      <p:grpSpPr>
        <a:xfrm>
          <a:off x="0" y="0"/>
          <a:ext cx="0" cy="0"/>
          <a:chOff x="0" y="0"/>
          <a:chExt cx="0" cy="0"/>
        </a:xfrm>
      </p:grpSpPr>
      <p:sp>
        <p:nvSpPr>
          <p:cNvPr id="643" name="Google Shape;643;p65"/>
          <p:cNvSpPr/>
          <p:nvPr/>
        </p:nvSpPr>
        <p:spPr>
          <a:xfrm rot="5400000">
            <a:off x="1390125" y="-1034125"/>
            <a:ext cx="750300" cy="3531000"/>
          </a:xfrm>
          <a:prstGeom prst="round2SameRect">
            <a:avLst>
              <a:gd name="adj1" fmla="val 49199"/>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65"/>
          <p:cNvSpPr txBox="1">
            <a:spLocks noGrp="1"/>
          </p:cNvSpPr>
          <p:nvPr>
            <p:ph type="title"/>
          </p:nvPr>
        </p:nvSpPr>
        <p:spPr>
          <a:xfrm>
            <a:off x="710125" y="445025"/>
            <a:ext cx="28395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bg1"/>
                </a:solidFill>
              </a:rPr>
              <a:t>Abilities</a:t>
            </a:r>
            <a:endParaRPr dirty="0">
              <a:solidFill>
                <a:schemeClr val="bg1"/>
              </a:solidFill>
            </a:endParaRPr>
          </a:p>
        </p:txBody>
      </p:sp>
      <p:sp>
        <p:nvSpPr>
          <p:cNvPr id="645" name="Google Shape;645;p65"/>
          <p:cNvSpPr/>
          <p:nvPr/>
        </p:nvSpPr>
        <p:spPr>
          <a:xfrm>
            <a:off x="1606675" y="1624027"/>
            <a:ext cx="723000" cy="723000"/>
          </a:xfrm>
          <a:prstGeom prst="ellipse">
            <a:avLst/>
          </a:prstGeom>
          <a:solidFill>
            <a:srgbClr val="69C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65"/>
          <p:cNvSpPr/>
          <p:nvPr/>
        </p:nvSpPr>
        <p:spPr>
          <a:xfrm>
            <a:off x="6153425" y="2583324"/>
            <a:ext cx="2044800" cy="407700"/>
          </a:xfrm>
          <a:prstGeom prst="roundRect">
            <a:avLst>
              <a:gd name="adj" fmla="val 50000"/>
            </a:avLst>
          </a:prstGeom>
          <a:solidFill>
            <a:srgbClr val="D8017C"/>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990"/>
              <a:buFont typeface="Arial"/>
              <a:buNone/>
            </a:pPr>
            <a:r>
              <a:rPr lang="en" sz="2000">
                <a:solidFill>
                  <a:schemeClr val="dk1"/>
                </a:solidFill>
                <a:latin typeface="Poppins"/>
                <a:ea typeface="Poppins"/>
                <a:cs typeface="Poppins"/>
                <a:sym typeface="Poppins"/>
              </a:rPr>
              <a:t>Venus</a:t>
            </a:r>
            <a:endParaRPr sz="2000">
              <a:solidFill>
                <a:schemeClr val="dk1"/>
              </a:solidFill>
              <a:latin typeface="Poppins"/>
              <a:ea typeface="Poppins"/>
              <a:cs typeface="Poppins"/>
              <a:sym typeface="Poppins"/>
            </a:endParaRPr>
          </a:p>
        </p:txBody>
      </p:sp>
      <p:sp>
        <p:nvSpPr>
          <p:cNvPr id="647" name="Google Shape;647;p65"/>
          <p:cNvSpPr/>
          <p:nvPr/>
        </p:nvSpPr>
        <p:spPr>
          <a:xfrm>
            <a:off x="3549600" y="2583324"/>
            <a:ext cx="2044800" cy="407700"/>
          </a:xfrm>
          <a:prstGeom prst="roundRect">
            <a:avLst>
              <a:gd name="adj" fmla="val 50000"/>
            </a:avLst>
          </a:prstGeom>
          <a:solidFill>
            <a:srgbClr val="E8940A"/>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990"/>
              <a:buFont typeface="Arial"/>
              <a:buNone/>
            </a:pPr>
            <a:r>
              <a:rPr lang="en" sz="2000">
                <a:solidFill>
                  <a:schemeClr val="dk1"/>
                </a:solidFill>
                <a:latin typeface="Poppins"/>
                <a:ea typeface="Poppins"/>
                <a:cs typeface="Poppins"/>
                <a:sym typeface="Poppins"/>
              </a:rPr>
              <a:t>Mars</a:t>
            </a:r>
            <a:endParaRPr sz="2000">
              <a:solidFill>
                <a:schemeClr val="dk1"/>
              </a:solidFill>
              <a:latin typeface="Poppins"/>
              <a:ea typeface="Poppins"/>
              <a:cs typeface="Poppins"/>
              <a:sym typeface="Poppins"/>
            </a:endParaRPr>
          </a:p>
        </p:txBody>
      </p:sp>
      <p:sp>
        <p:nvSpPr>
          <p:cNvPr id="648" name="Google Shape;648;p65"/>
          <p:cNvSpPr/>
          <p:nvPr/>
        </p:nvSpPr>
        <p:spPr>
          <a:xfrm>
            <a:off x="945775" y="2583324"/>
            <a:ext cx="2044800" cy="407700"/>
          </a:xfrm>
          <a:prstGeom prst="roundRect">
            <a:avLst>
              <a:gd name="adj" fmla="val 50000"/>
            </a:avLst>
          </a:prstGeom>
          <a:solidFill>
            <a:srgbClr val="69C156"/>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990"/>
              <a:buFont typeface="Arial"/>
              <a:buNone/>
            </a:pPr>
            <a:r>
              <a:rPr lang="en" sz="2000">
                <a:solidFill>
                  <a:schemeClr val="dk1"/>
                </a:solidFill>
                <a:latin typeface="Poppins"/>
                <a:ea typeface="Poppins"/>
                <a:cs typeface="Poppins"/>
                <a:sym typeface="Poppins"/>
              </a:rPr>
              <a:t>Mercury</a:t>
            </a:r>
            <a:endParaRPr sz="2000">
              <a:solidFill>
                <a:schemeClr val="dk1"/>
              </a:solidFill>
              <a:latin typeface="Poppins"/>
              <a:ea typeface="Poppins"/>
              <a:cs typeface="Poppins"/>
              <a:sym typeface="Poppins"/>
            </a:endParaRPr>
          </a:p>
        </p:txBody>
      </p:sp>
      <p:grpSp>
        <p:nvGrpSpPr>
          <p:cNvPr id="649" name="Google Shape;649;p65"/>
          <p:cNvGrpSpPr/>
          <p:nvPr/>
        </p:nvGrpSpPr>
        <p:grpSpPr>
          <a:xfrm>
            <a:off x="1789795" y="1808061"/>
            <a:ext cx="356760" cy="354868"/>
            <a:chOff x="-47160325" y="1974175"/>
            <a:chExt cx="301700" cy="300100"/>
          </a:xfrm>
        </p:grpSpPr>
        <p:sp>
          <p:nvSpPr>
            <p:cNvPr id="650" name="Google Shape;650;p65"/>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65"/>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 name="Google Shape;652;p65"/>
          <p:cNvSpPr/>
          <p:nvPr/>
        </p:nvSpPr>
        <p:spPr>
          <a:xfrm>
            <a:off x="4210500" y="1624027"/>
            <a:ext cx="723000" cy="723000"/>
          </a:xfrm>
          <a:prstGeom prst="ellipse">
            <a:avLst/>
          </a:prstGeom>
          <a:solidFill>
            <a:srgbClr val="E894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65"/>
          <p:cNvSpPr/>
          <p:nvPr/>
        </p:nvSpPr>
        <p:spPr>
          <a:xfrm>
            <a:off x="6814325" y="1624027"/>
            <a:ext cx="723000" cy="723000"/>
          </a:xfrm>
          <a:prstGeom prst="ellipse">
            <a:avLst/>
          </a:prstGeom>
          <a:solidFill>
            <a:srgbClr val="D80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65"/>
          <p:cNvSpPr txBox="1">
            <a:spLocks noGrp="1"/>
          </p:cNvSpPr>
          <p:nvPr>
            <p:ph type="subTitle" idx="1"/>
          </p:nvPr>
        </p:nvSpPr>
        <p:spPr>
          <a:xfrm>
            <a:off x="710125" y="3227275"/>
            <a:ext cx="2516100" cy="65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It’s the closest planet to the Sun and the smallest in the System</a:t>
            </a:r>
            <a:endParaRPr/>
          </a:p>
        </p:txBody>
      </p:sp>
      <p:sp>
        <p:nvSpPr>
          <p:cNvPr id="655" name="Google Shape;655;p65"/>
          <p:cNvSpPr txBox="1">
            <a:spLocks noGrp="1"/>
          </p:cNvSpPr>
          <p:nvPr>
            <p:ph type="subTitle" idx="2"/>
          </p:nvPr>
        </p:nvSpPr>
        <p:spPr>
          <a:xfrm>
            <a:off x="5917775" y="3227275"/>
            <a:ext cx="2516100" cy="65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Venus has a beautiful name and is the second planet from the Sun</a:t>
            </a:r>
            <a:endParaRPr/>
          </a:p>
        </p:txBody>
      </p:sp>
      <p:sp>
        <p:nvSpPr>
          <p:cNvPr id="656" name="Google Shape;656;p65"/>
          <p:cNvSpPr txBox="1">
            <a:spLocks noGrp="1"/>
          </p:cNvSpPr>
          <p:nvPr>
            <p:ph type="subTitle" idx="3"/>
          </p:nvPr>
        </p:nvSpPr>
        <p:spPr>
          <a:xfrm>
            <a:off x="3313950" y="3227275"/>
            <a:ext cx="2516100" cy="65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018"/>
              <a:buFont typeface="Arial"/>
              <a:buNone/>
            </a:pPr>
            <a:r>
              <a:rPr lang="en"/>
              <a:t>Despite being red, Mars is actually a cold place. It’s full of iron oxide dust</a:t>
            </a:r>
            <a:endParaRPr/>
          </a:p>
        </p:txBody>
      </p:sp>
      <p:sp>
        <p:nvSpPr>
          <p:cNvPr id="657" name="Google Shape;657;p65"/>
          <p:cNvSpPr/>
          <p:nvPr/>
        </p:nvSpPr>
        <p:spPr>
          <a:xfrm>
            <a:off x="6997452" y="1808207"/>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 name="Google Shape;658;p65"/>
          <p:cNvGrpSpPr/>
          <p:nvPr/>
        </p:nvGrpSpPr>
        <p:grpSpPr>
          <a:xfrm>
            <a:off x="4397568" y="1811593"/>
            <a:ext cx="348855" cy="347879"/>
            <a:chOff x="2821450" y="2957850"/>
            <a:chExt cx="259275" cy="258550"/>
          </a:xfrm>
        </p:grpSpPr>
        <p:sp>
          <p:nvSpPr>
            <p:cNvPr id="659" name="Google Shape;659;p65"/>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65"/>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65"/>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chemeClr val="dk1"/>
            </a:solidFill>
            <a:ln>
              <a:noFill/>
            </a:ln>
          </p:spPr>
          <p:txBody>
            <a:bodyPr/>
            <a:lstStyle/>
            <a:p>
              <a:endParaRPr lang="en-GB"/>
            </a:p>
          </p:txBody>
        </p:sp>
      </p:grpSp>
      <p:grpSp>
        <p:nvGrpSpPr>
          <p:cNvPr id="2" name="Group 1">
            <a:extLst>
              <a:ext uri="{FF2B5EF4-FFF2-40B4-BE49-F238E27FC236}">
                <a16:creationId xmlns:a16="http://schemas.microsoft.com/office/drawing/2014/main" id="{07AE4528-4141-2904-051A-2477D214E644}"/>
              </a:ext>
            </a:extLst>
          </p:cNvPr>
          <p:cNvGrpSpPr>
            <a:grpSpLocks noChangeAspect="1"/>
          </p:cNvGrpSpPr>
          <p:nvPr/>
        </p:nvGrpSpPr>
        <p:grpSpPr>
          <a:xfrm>
            <a:off x="5519355" y="117924"/>
            <a:ext cx="988601" cy="988601"/>
            <a:chOff x="6926580" y="647026"/>
            <a:chExt cx="1352550" cy="1352550"/>
          </a:xfrm>
        </p:grpSpPr>
        <p:sp>
          <p:nvSpPr>
            <p:cNvPr id="3" name="Oval 2">
              <a:extLst>
                <a:ext uri="{FF2B5EF4-FFF2-40B4-BE49-F238E27FC236}">
                  <a16:creationId xmlns:a16="http://schemas.microsoft.com/office/drawing/2014/main" id="{52F56DEC-ED9C-5A37-80C3-C1C105944F8A}"/>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7DDBE18E-2FFA-8A26-4125-85C6DF9D98DD}"/>
                </a:ext>
              </a:extLst>
            </p:cNvPr>
            <p:cNvPicPr>
              <a:picLocks noChangeAspect="1"/>
            </p:cNvPicPr>
            <p:nvPr/>
          </p:nvPicPr>
          <p:blipFill>
            <a:blip r:embed="rId3"/>
            <a:stretch>
              <a:fillRect/>
            </a:stretch>
          </p:blipFill>
          <p:spPr>
            <a:xfrm>
              <a:off x="6992620" y="702975"/>
              <a:ext cx="1225405" cy="1224885"/>
            </a:xfrm>
            <a:prstGeom prst="rect">
              <a:avLst/>
            </a:prstGeom>
          </p:spPr>
        </p:pic>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665"/>
        <p:cNvGrpSpPr/>
        <p:nvPr/>
      </p:nvGrpSpPr>
      <p:grpSpPr>
        <a:xfrm>
          <a:off x="0" y="0"/>
          <a:ext cx="0" cy="0"/>
          <a:chOff x="0" y="0"/>
          <a:chExt cx="0" cy="0"/>
        </a:xfrm>
      </p:grpSpPr>
      <p:sp>
        <p:nvSpPr>
          <p:cNvPr id="666" name="Google Shape;666;p66"/>
          <p:cNvSpPr/>
          <p:nvPr/>
        </p:nvSpPr>
        <p:spPr>
          <a:xfrm rot="5400000">
            <a:off x="1884147" y="-1527175"/>
            <a:ext cx="748800" cy="4517100"/>
          </a:xfrm>
          <a:prstGeom prst="round2SameRect">
            <a:avLst>
              <a:gd name="adj1" fmla="val 49199"/>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66"/>
          <p:cNvSpPr/>
          <p:nvPr/>
        </p:nvSpPr>
        <p:spPr>
          <a:xfrm>
            <a:off x="6368123" y="1503537"/>
            <a:ext cx="720300" cy="720300"/>
          </a:xfrm>
          <a:prstGeom prst="ellipse">
            <a:avLst/>
          </a:prstGeom>
          <a:solidFill>
            <a:srgbClr val="2C7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8" name="Google Shape;668;p66"/>
          <p:cNvGrpSpPr/>
          <p:nvPr/>
        </p:nvGrpSpPr>
        <p:grpSpPr>
          <a:xfrm>
            <a:off x="6553204" y="1689525"/>
            <a:ext cx="349975" cy="348124"/>
            <a:chOff x="1412450" y="1954475"/>
            <a:chExt cx="297750" cy="296175"/>
          </a:xfrm>
        </p:grpSpPr>
        <p:sp>
          <p:nvSpPr>
            <p:cNvPr id="669" name="Google Shape;669;p66"/>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66"/>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1" name="Google Shape;671;p66"/>
          <p:cNvSpPr/>
          <p:nvPr/>
        </p:nvSpPr>
        <p:spPr>
          <a:xfrm>
            <a:off x="2046665" y="1503525"/>
            <a:ext cx="720300" cy="720300"/>
          </a:xfrm>
          <a:prstGeom prst="ellipse">
            <a:avLst/>
          </a:prstGeom>
          <a:solidFill>
            <a:srgbClr val="F5A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 name="Google Shape;672;p66"/>
          <p:cNvGrpSpPr/>
          <p:nvPr/>
        </p:nvGrpSpPr>
        <p:grpSpPr>
          <a:xfrm>
            <a:off x="2230851" y="1690438"/>
            <a:ext cx="351827" cy="346273"/>
            <a:chOff x="683125" y="1955275"/>
            <a:chExt cx="299325" cy="294600"/>
          </a:xfrm>
        </p:grpSpPr>
        <p:sp>
          <p:nvSpPr>
            <p:cNvPr id="673" name="Google Shape;673;p66"/>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u="sng">
                <a:solidFill>
                  <a:srgbClr val="05192A"/>
                </a:solidFill>
              </a:endParaRPr>
            </a:p>
          </p:txBody>
        </p:sp>
        <p:sp>
          <p:nvSpPr>
            <p:cNvPr id="674" name="Google Shape;674;p66"/>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u="sng">
                <a:solidFill>
                  <a:srgbClr val="05192A"/>
                </a:solidFill>
              </a:endParaRPr>
            </a:p>
          </p:txBody>
        </p:sp>
        <p:sp>
          <p:nvSpPr>
            <p:cNvPr id="675" name="Google Shape;675;p66"/>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u="sng">
                <a:solidFill>
                  <a:srgbClr val="05192A"/>
                </a:solidFill>
              </a:endParaRPr>
            </a:p>
          </p:txBody>
        </p:sp>
        <p:sp>
          <p:nvSpPr>
            <p:cNvPr id="676" name="Google Shape;676;p66"/>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u="sng">
                <a:solidFill>
                  <a:srgbClr val="05192A"/>
                </a:solidFill>
              </a:endParaRPr>
            </a:p>
          </p:txBody>
        </p:sp>
      </p:grpSp>
      <p:sp>
        <p:nvSpPr>
          <p:cNvPr id="677" name="Google Shape;677;p66"/>
          <p:cNvSpPr txBox="1">
            <a:spLocks noGrp="1"/>
          </p:cNvSpPr>
          <p:nvPr>
            <p:ph type="subTitle" idx="1"/>
          </p:nvPr>
        </p:nvSpPr>
        <p:spPr>
          <a:xfrm>
            <a:off x="894834" y="2939648"/>
            <a:ext cx="3024000" cy="117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a:t>
            </a:r>
            <a:endParaRPr/>
          </a:p>
        </p:txBody>
      </p:sp>
      <p:sp>
        <p:nvSpPr>
          <p:cNvPr id="678" name="Google Shape;678;p66"/>
          <p:cNvSpPr txBox="1">
            <a:spLocks noGrp="1"/>
          </p:cNvSpPr>
          <p:nvPr>
            <p:ph type="subTitle" idx="2"/>
          </p:nvPr>
        </p:nvSpPr>
        <p:spPr>
          <a:xfrm>
            <a:off x="5216292" y="2939648"/>
            <a:ext cx="3024000" cy="117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 beautiful name and is the second planet from the Sun. It’s terribly hot</a:t>
            </a:r>
            <a:endParaRPr/>
          </a:p>
        </p:txBody>
      </p:sp>
      <p:sp>
        <p:nvSpPr>
          <p:cNvPr id="679" name="Google Shape;679;p66"/>
          <p:cNvSpPr txBox="1">
            <a:spLocks noGrp="1"/>
          </p:cNvSpPr>
          <p:nvPr>
            <p:ph type="title"/>
          </p:nvPr>
        </p:nvSpPr>
        <p:spPr>
          <a:xfrm>
            <a:off x="720000" y="445025"/>
            <a:ext cx="7684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bg1"/>
                </a:solidFill>
              </a:rPr>
              <a:t>Personality traits</a:t>
            </a:r>
            <a:endParaRPr dirty="0">
              <a:solidFill>
                <a:schemeClr val="bg1"/>
              </a:solidFill>
            </a:endParaRPr>
          </a:p>
        </p:txBody>
      </p:sp>
      <p:sp>
        <p:nvSpPr>
          <p:cNvPr id="680" name="Google Shape;680;p66"/>
          <p:cNvSpPr/>
          <p:nvPr/>
        </p:nvSpPr>
        <p:spPr>
          <a:xfrm>
            <a:off x="729650" y="2412683"/>
            <a:ext cx="3372300" cy="4071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Philosophy</a:t>
            </a:r>
            <a:endParaRPr sz="2000">
              <a:solidFill>
                <a:schemeClr val="dk1"/>
              </a:solidFill>
              <a:latin typeface="Poppins"/>
              <a:ea typeface="Poppins"/>
              <a:cs typeface="Poppins"/>
              <a:sym typeface="Poppins"/>
            </a:endParaRPr>
          </a:p>
        </p:txBody>
      </p:sp>
      <p:sp>
        <p:nvSpPr>
          <p:cNvPr id="681" name="Google Shape;681;p66"/>
          <p:cNvSpPr/>
          <p:nvPr/>
        </p:nvSpPr>
        <p:spPr>
          <a:xfrm>
            <a:off x="5042042" y="2412683"/>
            <a:ext cx="3372300" cy="4071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Positive points</a:t>
            </a:r>
            <a:endParaRPr sz="2000">
              <a:solidFill>
                <a:schemeClr val="dk1"/>
              </a:solidFill>
              <a:latin typeface="Poppins"/>
              <a:ea typeface="Poppins"/>
              <a:cs typeface="Poppins"/>
              <a:sym typeface="Poppins"/>
            </a:endParaRPr>
          </a:p>
        </p:txBody>
      </p:sp>
      <p:grpSp>
        <p:nvGrpSpPr>
          <p:cNvPr id="2" name="Group 1">
            <a:extLst>
              <a:ext uri="{FF2B5EF4-FFF2-40B4-BE49-F238E27FC236}">
                <a16:creationId xmlns:a16="http://schemas.microsoft.com/office/drawing/2014/main" id="{6EED05CE-AC54-3B59-2C2C-FC2178C7B62C}"/>
              </a:ext>
            </a:extLst>
          </p:cNvPr>
          <p:cNvGrpSpPr>
            <a:grpSpLocks noChangeAspect="1"/>
          </p:cNvGrpSpPr>
          <p:nvPr/>
        </p:nvGrpSpPr>
        <p:grpSpPr>
          <a:xfrm>
            <a:off x="7898284" y="4204581"/>
            <a:ext cx="600556" cy="600556"/>
            <a:chOff x="6926580" y="647026"/>
            <a:chExt cx="1352550" cy="1352550"/>
          </a:xfrm>
        </p:grpSpPr>
        <p:sp>
          <p:nvSpPr>
            <p:cNvPr id="3" name="Oval 2">
              <a:extLst>
                <a:ext uri="{FF2B5EF4-FFF2-40B4-BE49-F238E27FC236}">
                  <a16:creationId xmlns:a16="http://schemas.microsoft.com/office/drawing/2014/main" id="{8289515C-FF44-4BDE-0027-1303C76C6493}"/>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5780EA38-23DB-B9A0-5C19-05ABEA0ED699}"/>
                </a:ext>
              </a:extLst>
            </p:cNvPr>
            <p:cNvPicPr>
              <a:picLocks noChangeAspect="1"/>
            </p:cNvPicPr>
            <p:nvPr/>
          </p:nvPicPr>
          <p:blipFill>
            <a:blip r:embed="rId3"/>
            <a:stretch>
              <a:fillRect/>
            </a:stretch>
          </p:blipFill>
          <p:spPr>
            <a:xfrm>
              <a:off x="6992620" y="702975"/>
              <a:ext cx="1225405" cy="1224885"/>
            </a:xfrm>
            <a:prstGeom prst="rect">
              <a:avLst/>
            </a:prstGeom>
          </p:spPr>
        </p:pic>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685"/>
        <p:cNvGrpSpPr/>
        <p:nvPr/>
      </p:nvGrpSpPr>
      <p:grpSpPr>
        <a:xfrm>
          <a:off x="0" y="0"/>
          <a:ext cx="0" cy="0"/>
          <a:chOff x="0" y="0"/>
          <a:chExt cx="0" cy="0"/>
        </a:xfrm>
      </p:grpSpPr>
      <p:sp>
        <p:nvSpPr>
          <p:cNvPr id="686" name="Google Shape;686;p67"/>
          <p:cNvSpPr/>
          <p:nvPr/>
        </p:nvSpPr>
        <p:spPr>
          <a:xfrm rot="5400000">
            <a:off x="770750" y="-414775"/>
            <a:ext cx="748800" cy="2290800"/>
          </a:xfrm>
          <a:prstGeom prst="round2SameRect">
            <a:avLst>
              <a:gd name="adj1" fmla="val 49199"/>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67"/>
          <p:cNvSpPr/>
          <p:nvPr/>
        </p:nvSpPr>
        <p:spPr>
          <a:xfrm>
            <a:off x="5327524" y="1401614"/>
            <a:ext cx="1906025" cy="1906025"/>
          </a:xfrm>
          <a:prstGeom prst="pie">
            <a:avLst>
              <a:gd name="adj1" fmla="val 6625279"/>
              <a:gd name="adj2" fmla="val 1620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67"/>
          <p:cNvSpPr/>
          <p:nvPr/>
        </p:nvSpPr>
        <p:spPr>
          <a:xfrm rot="9900037">
            <a:off x="5327561" y="1401624"/>
            <a:ext cx="1905994" cy="1905994"/>
          </a:xfrm>
          <a:prstGeom prst="pie">
            <a:avLst>
              <a:gd name="adj1" fmla="val 6191861"/>
              <a:gd name="adj2" fmla="val 12595578"/>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67"/>
          <p:cNvSpPr/>
          <p:nvPr/>
        </p:nvSpPr>
        <p:spPr>
          <a:xfrm rot="-6299963">
            <a:off x="5327546" y="1401680"/>
            <a:ext cx="1905994" cy="1905994"/>
          </a:xfrm>
          <a:prstGeom prst="pie">
            <a:avLst>
              <a:gd name="adj1" fmla="val 7102110"/>
              <a:gd name="adj2" fmla="val 1295503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67"/>
          <p:cNvSpPr/>
          <p:nvPr/>
        </p:nvSpPr>
        <p:spPr>
          <a:xfrm>
            <a:off x="5773927" y="1847976"/>
            <a:ext cx="1013365" cy="1013365"/>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67"/>
          <p:cNvSpPr/>
          <p:nvPr/>
        </p:nvSpPr>
        <p:spPr>
          <a:xfrm>
            <a:off x="5789635" y="4119615"/>
            <a:ext cx="175200" cy="175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692" name="Google Shape;692;p67"/>
          <p:cNvSpPr/>
          <p:nvPr/>
        </p:nvSpPr>
        <p:spPr>
          <a:xfrm>
            <a:off x="7147219" y="4119615"/>
            <a:ext cx="187200" cy="175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693" name="Google Shape;693;p67"/>
          <p:cNvSpPr txBox="1"/>
          <p:nvPr/>
        </p:nvSpPr>
        <p:spPr>
          <a:xfrm>
            <a:off x="5984677" y="4047775"/>
            <a:ext cx="1142700" cy="31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Poppins"/>
                <a:ea typeface="Poppins"/>
                <a:cs typeface="Poppins"/>
                <a:sym typeface="Poppins"/>
              </a:rPr>
              <a:t>Mars</a:t>
            </a:r>
            <a:endParaRPr>
              <a:solidFill>
                <a:schemeClr val="dk1"/>
              </a:solidFill>
              <a:latin typeface="Poppins"/>
              <a:ea typeface="Poppins"/>
              <a:cs typeface="Poppins"/>
              <a:sym typeface="Poppins"/>
            </a:endParaRPr>
          </a:p>
        </p:txBody>
      </p:sp>
      <p:sp>
        <p:nvSpPr>
          <p:cNvPr id="694" name="Google Shape;694;p67"/>
          <p:cNvSpPr txBox="1"/>
          <p:nvPr/>
        </p:nvSpPr>
        <p:spPr>
          <a:xfrm>
            <a:off x="7354261" y="4047775"/>
            <a:ext cx="1142700" cy="31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Poppins"/>
                <a:ea typeface="Poppins"/>
                <a:cs typeface="Poppins"/>
                <a:sym typeface="Poppins"/>
              </a:rPr>
              <a:t>Jupiter</a:t>
            </a:r>
            <a:endParaRPr>
              <a:solidFill>
                <a:schemeClr val="dk1"/>
              </a:solidFill>
              <a:latin typeface="Poppins"/>
              <a:ea typeface="Poppins"/>
              <a:cs typeface="Poppins"/>
              <a:sym typeface="Poppins"/>
            </a:endParaRPr>
          </a:p>
        </p:txBody>
      </p:sp>
      <p:sp>
        <p:nvSpPr>
          <p:cNvPr id="695" name="Google Shape;695;p67"/>
          <p:cNvSpPr txBox="1"/>
          <p:nvPr/>
        </p:nvSpPr>
        <p:spPr>
          <a:xfrm>
            <a:off x="4139191" y="3431300"/>
            <a:ext cx="4282500" cy="6156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Glegoo"/>
                <a:ea typeface="Glegoo"/>
                <a:cs typeface="Glegoo"/>
                <a:sym typeface="Glegoo"/>
              </a:rPr>
              <a:t>Saturn is the ringed planet and a gas giant. It’s composed of helium</a:t>
            </a:r>
            <a:endParaRPr>
              <a:solidFill>
                <a:schemeClr val="dk1"/>
              </a:solidFill>
            </a:endParaRPr>
          </a:p>
        </p:txBody>
      </p:sp>
      <p:sp>
        <p:nvSpPr>
          <p:cNvPr id="696" name="Google Shape;696;p67"/>
          <p:cNvSpPr/>
          <p:nvPr/>
        </p:nvSpPr>
        <p:spPr>
          <a:xfrm>
            <a:off x="4432051" y="4119615"/>
            <a:ext cx="175200" cy="1752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697" name="Google Shape;697;p67"/>
          <p:cNvSpPr txBox="1"/>
          <p:nvPr/>
        </p:nvSpPr>
        <p:spPr>
          <a:xfrm>
            <a:off x="4627093" y="4047775"/>
            <a:ext cx="1142700" cy="31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Poppins"/>
                <a:ea typeface="Poppins"/>
                <a:cs typeface="Poppins"/>
                <a:sym typeface="Poppins"/>
              </a:rPr>
              <a:t>Venus</a:t>
            </a:r>
            <a:endParaRPr>
              <a:solidFill>
                <a:schemeClr val="dk1"/>
              </a:solidFill>
              <a:latin typeface="Poppins"/>
              <a:ea typeface="Poppins"/>
              <a:cs typeface="Poppins"/>
              <a:sym typeface="Poppins"/>
            </a:endParaRPr>
          </a:p>
        </p:txBody>
      </p:sp>
      <p:sp>
        <p:nvSpPr>
          <p:cNvPr id="698" name="Google Shape;698;p67"/>
          <p:cNvSpPr txBox="1"/>
          <p:nvPr/>
        </p:nvSpPr>
        <p:spPr>
          <a:xfrm>
            <a:off x="722409" y="2044425"/>
            <a:ext cx="1043400" cy="318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Poppins"/>
                <a:ea typeface="Poppins"/>
                <a:cs typeface="Poppins"/>
                <a:sym typeface="Poppins"/>
              </a:rPr>
              <a:t>English</a:t>
            </a:r>
            <a:endParaRPr>
              <a:solidFill>
                <a:schemeClr val="dk1"/>
              </a:solidFill>
              <a:latin typeface="Poppins"/>
              <a:ea typeface="Poppins"/>
              <a:cs typeface="Poppins"/>
              <a:sym typeface="Poppins"/>
            </a:endParaRPr>
          </a:p>
        </p:txBody>
      </p:sp>
      <p:sp>
        <p:nvSpPr>
          <p:cNvPr id="699" name="Google Shape;699;p67"/>
          <p:cNvSpPr txBox="1"/>
          <p:nvPr/>
        </p:nvSpPr>
        <p:spPr>
          <a:xfrm>
            <a:off x="722409" y="2544396"/>
            <a:ext cx="1043400" cy="318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Poppins"/>
                <a:ea typeface="Poppins"/>
                <a:cs typeface="Poppins"/>
                <a:sym typeface="Poppins"/>
              </a:rPr>
              <a:t>German</a:t>
            </a:r>
            <a:endParaRPr>
              <a:solidFill>
                <a:schemeClr val="dk1"/>
              </a:solidFill>
              <a:latin typeface="Poppins"/>
              <a:ea typeface="Poppins"/>
              <a:cs typeface="Poppins"/>
              <a:sym typeface="Poppins"/>
            </a:endParaRPr>
          </a:p>
        </p:txBody>
      </p:sp>
      <p:sp>
        <p:nvSpPr>
          <p:cNvPr id="700" name="Google Shape;700;p67"/>
          <p:cNvSpPr txBox="1"/>
          <p:nvPr/>
        </p:nvSpPr>
        <p:spPr>
          <a:xfrm>
            <a:off x="722409" y="3044366"/>
            <a:ext cx="1043400" cy="318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Poppins"/>
                <a:ea typeface="Poppins"/>
                <a:cs typeface="Poppins"/>
                <a:sym typeface="Poppins"/>
              </a:rPr>
              <a:t>Spanish</a:t>
            </a:r>
            <a:endParaRPr>
              <a:solidFill>
                <a:schemeClr val="dk1"/>
              </a:solidFill>
              <a:latin typeface="Poppins"/>
              <a:ea typeface="Poppins"/>
              <a:cs typeface="Poppins"/>
              <a:sym typeface="Poppins"/>
            </a:endParaRPr>
          </a:p>
        </p:txBody>
      </p:sp>
      <p:sp>
        <p:nvSpPr>
          <p:cNvPr id="701" name="Google Shape;701;p67"/>
          <p:cNvSpPr txBox="1"/>
          <p:nvPr/>
        </p:nvSpPr>
        <p:spPr>
          <a:xfrm>
            <a:off x="722409" y="3544299"/>
            <a:ext cx="1043400" cy="318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Poppins"/>
                <a:ea typeface="Poppins"/>
                <a:cs typeface="Poppins"/>
                <a:sym typeface="Poppins"/>
              </a:rPr>
              <a:t>French</a:t>
            </a:r>
            <a:endParaRPr>
              <a:solidFill>
                <a:schemeClr val="dk1"/>
              </a:solidFill>
              <a:latin typeface="Poppins"/>
              <a:ea typeface="Poppins"/>
              <a:cs typeface="Poppins"/>
              <a:sym typeface="Poppins"/>
            </a:endParaRPr>
          </a:p>
        </p:txBody>
      </p:sp>
      <p:sp>
        <p:nvSpPr>
          <p:cNvPr id="702" name="Google Shape;702;p67"/>
          <p:cNvSpPr/>
          <p:nvPr/>
        </p:nvSpPr>
        <p:spPr>
          <a:xfrm rot="-5400000">
            <a:off x="2440509" y="1404150"/>
            <a:ext cx="249900" cy="15996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67"/>
          <p:cNvSpPr/>
          <p:nvPr/>
        </p:nvSpPr>
        <p:spPr>
          <a:xfrm rot="-5400000">
            <a:off x="2440509" y="1904073"/>
            <a:ext cx="249900" cy="15996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67"/>
          <p:cNvSpPr/>
          <p:nvPr/>
        </p:nvSpPr>
        <p:spPr>
          <a:xfrm rot="-5400000">
            <a:off x="2440509" y="2903929"/>
            <a:ext cx="249900" cy="15996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67"/>
          <p:cNvSpPr/>
          <p:nvPr/>
        </p:nvSpPr>
        <p:spPr>
          <a:xfrm rot="-5400000">
            <a:off x="2440509" y="2404006"/>
            <a:ext cx="249900" cy="15996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67"/>
          <p:cNvSpPr/>
          <p:nvPr/>
        </p:nvSpPr>
        <p:spPr>
          <a:xfrm rot="-5400000">
            <a:off x="2441994" y="1402650"/>
            <a:ext cx="249900" cy="16026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67"/>
          <p:cNvSpPr/>
          <p:nvPr/>
        </p:nvSpPr>
        <p:spPr>
          <a:xfrm rot="-5400000">
            <a:off x="2291997" y="2052575"/>
            <a:ext cx="249900" cy="13026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67"/>
          <p:cNvSpPr/>
          <p:nvPr/>
        </p:nvSpPr>
        <p:spPr>
          <a:xfrm rot="-5400000">
            <a:off x="1960200" y="3384250"/>
            <a:ext cx="249900" cy="6390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67"/>
          <p:cNvSpPr/>
          <p:nvPr/>
        </p:nvSpPr>
        <p:spPr>
          <a:xfrm rot="-5400000">
            <a:off x="2078401" y="2766100"/>
            <a:ext cx="249900" cy="8754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67"/>
          <p:cNvSpPr txBox="1"/>
          <p:nvPr/>
        </p:nvSpPr>
        <p:spPr>
          <a:xfrm>
            <a:off x="3374451" y="2044422"/>
            <a:ext cx="683400" cy="31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Poppins"/>
                <a:ea typeface="Poppins"/>
                <a:cs typeface="Poppins"/>
                <a:sym typeface="Poppins"/>
              </a:rPr>
              <a:t>100%</a:t>
            </a:r>
            <a:endParaRPr>
              <a:solidFill>
                <a:schemeClr val="dk1"/>
              </a:solidFill>
              <a:latin typeface="Poppins"/>
              <a:ea typeface="Poppins"/>
              <a:cs typeface="Poppins"/>
              <a:sym typeface="Poppins"/>
            </a:endParaRPr>
          </a:p>
        </p:txBody>
      </p:sp>
      <p:sp>
        <p:nvSpPr>
          <p:cNvPr id="711" name="Google Shape;711;p67"/>
          <p:cNvSpPr txBox="1"/>
          <p:nvPr/>
        </p:nvSpPr>
        <p:spPr>
          <a:xfrm>
            <a:off x="3374451" y="2544393"/>
            <a:ext cx="683400" cy="31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Poppins"/>
                <a:ea typeface="Poppins"/>
                <a:cs typeface="Poppins"/>
                <a:sym typeface="Poppins"/>
              </a:rPr>
              <a:t>80%</a:t>
            </a:r>
            <a:endParaRPr>
              <a:solidFill>
                <a:schemeClr val="dk1"/>
              </a:solidFill>
              <a:latin typeface="Poppins"/>
              <a:ea typeface="Poppins"/>
              <a:cs typeface="Poppins"/>
              <a:sym typeface="Poppins"/>
            </a:endParaRPr>
          </a:p>
        </p:txBody>
      </p:sp>
      <p:sp>
        <p:nvSpPr>
          <p:cNvPr id="712" name="Google Shape;712;p67"/>
          <p:cNvSpPr txBox="1"/>
          <p:nvPr/>
        </p:nvSpPr>
        <p:spPr>
          <a:xfrm>
            <a:off x="3374451" y="3044364"/>
            <a:ext cx="683400" cy="31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Poppins"/>
                <a:ea typeface="Poppins"/>
                <a:cs typeface="Poppins"/>
                <a:sym typeface="Poppins"/>
              </a:rPr>
              <a:t>50%</a:t>
            </a:r>
            <a:endParaRPr>
              <a:solidFill>
                <a:schemeClr val="dk1"/>
              </a:solidFill>
              <a:latin typeface="Poppins"/>
              <a:ea typeface="Poppins"/>
              <a:cs typeface="Poppins"/>
              <a:sym typeface="Poppins"/>
            </a:endParaRPr>
          </a:p>
        </p:txBody>
      </p:sp>
      <p:sp>
        <p:nvSpPr>
          <p:cNvPr id="713" name="Google Shape;713;p67"/>
          <p:cNvSpPr txBox="1"/>
          <p:nvPr/>
        </p:nvSpPr>
        <p:spPr>
          <a:xfrm>
            <a:off x="3374451" y="3544297"/>
            <a:ext cx="683400" cy="31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Poppins"/>
                <a:ea typeface="Poppins"/>
                <a:cs typeface="Poppins"/>
                <a:sym typeface="Poppins"/>
              </a:rPr>
              <a:t>35%</a:t>
            </a:r>
            <a:endParaRPr>
              <a:solidFill>
                <a:schemeClr val="dk1"/>
              </a:solidFill>
              <a:latin typeface="Poppins"/>
              <a:ea typeface="Poppins"/>
              <a:cs typeface="Poppins"/>
              <a:sym typeface="Poppins"/>
            </a:endParaRPr>
          </a:p>
        </p:txBody>
      </p:sp>
      <p:sp>
        <p:nvSpPr>
          <p:cNvPr id="714" name="Google Shape;714;p67"/>
          <p:cNvSpPr txBox="1"/>
          <p:nvPr/>
        </p:nvSpPr>
        <p:spPr>
          <a:xfrm>
            <a:off x="722409" y="4044225"/>
            <a:ext cx="1043400" cy="318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Poppins"/>
                <a:ea typeface="Poppins"/>
                <a:cs typeface="Poppins"/>
                <a:sym typeface="Poppins"/>
              </a:rPr>
              <a:t>Italian</a:t>
            </a:r>
            <a:endParaRPr>
              <a:solidFill>
                <a:schemeClr val="dk1"/>
              </a:solidFill>
              <a:latin typeface="Poppins"/>
              <a:ea typeface="Poppins"/>
              <a:cs typeface="Poppins"/>
              <a:sym typeface="Poppins"/>
            </a:endParaRPr>
          </a:p>
        </p:txBody>
      </p:sp>
      <p:sp>
        <p:nvSpPr>
          <p:cNvPr id="715" name="Google Shape;715;p67"/>
          <p:cNvSpPr/>
          <p:nvPr/>
        </p:nvSpPr>
        <p:spPr>
          <a:xfrm rot="-5400000">
            <a:off x="2440509" y="3403891"/>
            <a:ext cx="249900" cy="15996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67"/>
          <p:cNvSpPr/>
          <p:nvPr/>
        </p:nvSpPr>
        <p:spPr>
          <a:xfrm rot="-5400000">
            <a:off x="1846650" y="3997750"/>
            <a:ext cx="249900" cy="4119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67"/>
          <p:cNvSpPr txBox="1"/>
          <p:nvPr/>
        </p:nvSpPr>
        <p:spPr>
          <a:xfrm>
            <a:off x="3374451" y="4044222"/>
            <a:ext cx="683400" cy="31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Poppins"/>
                <a:ea typeface="Poppins"/>
                <a:cs typeface="Poppins"/>
                <a:sym typeface="Poppins"/>
              </a:rPr>
              <a:t>20%</a:t>
            </a:r>
            <a:endParaRPr>
              <a:solidFill>
                <a:schemeClr val="dk1"/>
              </a:solidFill>
              <a:latin typeface="Poppins"/>
              <a:ea typeface="Poppins"/>
              <a:cs typeface="Poppins"/>
              <a:sym typeface="Poppins"/>
            </a:endParaRPr>
          </a:p>
        </p:txBody>
      </p:sp>
      <p:sp>
        <p:nvSpPr>
          <p:cNvPr id="718" name="Google Shape;718;p67"/>
          <p:cNvSpPr/>
          <p:nvPr/>
        </p:nvSpPr>
        <p:spPr>
          <a:xfrm>
            <a:off x="722309" y="1395725"/>
            <a:ext cx="3328500" cy="410100"/>
          </a:xfrm>
          <a:prstGeom prst="roundRect">
            <a:avLst>
              <a:gd name="adj" fmla="val 50000"/>
            </a:avLst>
          </a:prstGeom>
          <a:solidFill>
            <a:srgbClr val="D8017C"/>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Languages</a:t>
            </a:r>
            <a:endParaRPr/>
          </a:p>
        </p:txBody>
      </p:sp>
      <p:sp>
        <p:nvSpPr>
          <p:cNvPr id="719" name="Google Shape;719;p67"/>
          <p:cNvSpPr txBox="1"/>
          <p:nvPr/>
        </p:nvSpPr>
        <p:spPr>
          <a:xfrm>
            <a:off x="7818187" y="2284393"/>
            <a:ext cx="603300" cy="150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Poppins"/>
                <a:ea typeface="Poppins"/>
                <a:cs typeface="Poppins"/>
                <a:sym typeface="Poppins"/>
              </a:rPr>
              <a:t>37%</a:t>
            </a:r>
            <a:endParaRPr>
              <a:solidFill>
                <a:schemeClr val="dk1"/>
              </a:solidFill>
              <a:latin typeface="Poppins"/>
              <a:ea typeface="Poppins"/>
              <a:cs typeface="Poppins"/>
              <a:sym typeface="Poppins"/>
            </a:endParaRPr>
          </a:p>
        </p:txBody>
      </p:sp>
      <p:sp>
        <p:nvSpPr>
          <p:cNvPr id="720" name="Google Shape;720;p67"/>
          <p:cNvSpPr txBox="1"/>
          <p:nvPr/>
        </p:nvSpPr>
        <p:spPr>
          <a:xfrm>
            <a:off x="7818187" y="1721462"/>
            <a:ext cx="603300" cy="150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Poppins"/>
                <a:ea typeface="Poppins"/>
                <a:cs typeface="Poppins"/>
                <a:sym typeface="Poppins"/>
              </a:rPr>
              <a:t>40%</a:t>
            </a:r>
            <a:endParaRPr>
              <a:solidFill>
                <a:schemeClr val="dk1"/>
              </a:solidFill>
              <a:latin typeface="Poppins"/>
              <a:ea typeface="Poppins"/>
              <a:cs typeface="Poppins"/>
              <a:sym typeface="Poppins"/>
            </a:endParaRPr>
          </a:p>
        </p:txBody>
      </p:sp>
      <p:sp>
        <p:nvSpPr>
          <p:cNvPr id="721" name="Google Shape;721;p67"/>
          <p:cNvSpPr txBox="1"/>
          <p:nvPr/>
        </p:nvSpPr>
        <p:spPr>
          <a:xfrm>
            <a:off x="7818187" y="2847324"/>
            <a:ext cx="603300" cy="150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Poppins"/>
                <a:ea typeface="Poppins"/>
                <a:cs typeface="Poppins"/>
                <a:sym typeface="Poppins"/>
              </a:rPr>
              <a:t>23%</a:t>
            </a:r>
            <a:endParaRPr>
              <a:solidFill>
                <a:schemeClr val="dk1"/>
              </a:solidFill>
              <a:latin typeface="Poppins"/>
              <a:ea typeface="Poppins"/>
              <a:cs typeface="Poppins"/>
              <a:sym typeface="Poppins"/>
            </a:endParaRPr>
          </a:p>
        </p:txBody>
      </p:sp>
      <p:cxnSp>
        <p:nvCxnSpPr>
          <p:cNvPr id="722" name="Google Shape;722;p67"/>
          <p:cNvCxnSpPr>
            <a:stCxn id="720" idx="1"/>
          </p:cNvCxnSpPr>
          <p:nvPr/>
        </p:nvCxnSpPr>
        <p:spPr>
          <a:xfrm rot="10800000">
            <a:off x="7081387" y="1796462"/>
            <a:ext cx="736800" cy="0"/>
          </a:xfrm>
          <a:prstGeom prst="straightConnector1">
            <a:avLst/>
          </a:prstGeom>
          <a:noFill/>
          <a:ln w="19050" cap="flat" cmpd="sng">
            <a:solidFill>
              <a:schemeClr val="accent5"/>
            </a:solidFill>
            <a:prstDash val="dot"/>
            <a:round/>
            <a:headEnd type="none" w="med" len="med"/>
            <a:tailEnd type="none" w="med" len="med"/>
          </a:ln>
        </p:spPr>
      </p:cxnSp>
      <p:cxnSp>
        <p:nvCxnSpPr>
          <p:cNvPr id="723" name="Google Shape;723;p67"/>
          <p:cNvCxnSpPr>
            <a:stCxn id="719" idx="1"/>
          </p:cNvCxnSpPr>
          <p:nvPr/>
        </p:nvCxnSpPr>
        <p:spPr>
          <a:xfrm rot="10800000">
            <a:off x="7242487" y="2359393"/>
            <a:ext cx="575700" cy="0"/>
          </a:xfrm>
          <a:prstGeom prst="straightConnector1">
            <a:avLst/>
          </a:prstGeom>
          <a:noFill/>
          <a:ln w="19050" cap="flat" cmpd="sng">
            <a:solidFill>
              <a:schemeClr val="accent1"/>
            </a:solidFill>
            <a:prstDash val="dot"/>
            <a:round/>
            <a:headEnd type="none" w="med" len="med"/>
            <a:tailEnd type="none" w="med" len="med"/>
          </a:ln>
        </p:spPr>
      </p:cxnSp>
      <p:cxnSp>
        <p:nvCxnSpPr>
          <p:cNvPr id="724" name="Google Shape;724;p67"/>
          <p:cNvCxnSpPr>
            <a:stCxn id="721" idx="1"/>
          </p:cNvCxnSpPr>
          <p:nvPr/>
        </p:nvCxnSpPr>
        <p:spPr>
          <a:xfrm rot="10800000">
            <a:off x="7074787" y="2922324"/>
            <a:ext cx="743400" cy="0"/>
          </a:xfrm>
          <a:prstGeom prst="straightConnector1">
            <a:avLst/>
          </a:prstGeom>
          <a:noFill/>
          <a:ln w="19050" cap="flat" cmpd="sng">
            <a:solidFill>
              <a:schemeClr val="accent3"/>
            </a:solidFill>
            <a:prstDash val="dot"/>
            <a:round/>
            <a:headEnd type="none" w="med" len="med"/>
            <a:tailEnd type="none" w="med" len="med"/>
          </a:ln>
        </p:spPr>
      </p:cxnSp>
      <p:sp>
        <p:nvSpPr>
          <p:cNvPr id="725" name="Google Shape;725;p67"/>
          <p:cNvSpPr/>
          <p:nvPr/>
        </p:nvSpPr>
        <p:spPr>
          <a:xfrm>
            <a:off x="6075867" y="2155354"/>
            <a:ext cx="409164" cy="408076"/>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26" name="Google Shape;726;p6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bg1"/>
                </a:solidFill>
              </a:rPr>
              <a:t>Skills</a:t>
            </a:r>
            <a:endParaRPr dirty="0">
              <a:solidFill>
                <a:schemeClr val="bg1"/>
              </a:solidFill>
            </a:endParaRPr>
          </a:p>
        </p:txBody>
      </p:sp>
      <p:grpSp>
        <p:nvGrpSpPr>
          <p:cNvPr id="2" name="Group 1">
            <a:extLst>
              <a:ext uri="{FF2B5EF4-FFF2-40B4-BE49-F238E27FC236}">
                <a16:creationId xmlns:a16="http://schemas.microsoft.com/office/drawing/2014/main" id="{30905987-1DAA-9A48-31E1-47F07BAFFD04}"/>
              </a:ext>
            </a:extLst>
          </p:cNvPr>
          <p:cNvGrpSpPr>
            <a:grpSpLocks noChangeAspect="1"/>
          </p:cNvGrpSpPr>
          <p:nvPr/>
        </p:nvGrpSpPr>
        <p:grpSpPr>
          <a:xfrm>
            <a:off x="7354261" y="420449"/>
            <a:ext cx="632763" cy="632763"/>
            <a:chOff x="6926580" y="647026"/>
            <a:chExt cx="1352550" cy="1352550"/>
          </a:xfrm>
        </p:grpSpPr>
        <p:sp>
          <p:nvSpPr>
            <p:cNvPr id="3" name="Oval 2">
              <a:extLst>
                <a:ext uri="{FF2B5EF4-FFF2-40B4-BE49-F238E27FC236}">
                  <a16:creationId xmlns:a16="http://schemas.microsoft.com/office/drawing/2014/main" id="{D2D5583C-CE2E-8D1E-9BF2-60D9F075BC17}"/>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80A4469D-DA3F-99B8-CE05-561CA66D5AD1}"/>
                </a:ext>
              </a:extLst>
            </p:cNvPr>
            <p:cNvPicPr>
              <a:picLocks noChangeAspect="1"/>
            </p:cNvPicPr>
            <p:nvPr/>
          </p:nvPicPr>
          <p:blipFill>
            <a:blip r:embed="rId3"/>
            <a:stretch>
              <a:fillRect/>
            </a:stretch>
          </p:blipFill>
          <p:spPr>
            <a:xfrm>
              <a:off x="6992620" y="702975"/>
              <a:ext cx="1225405" cy="1224885"/>
            </a:xfrm>
            <a:prstGeom prst="rect">
              <a:avLst/>
            </a:prstGeom>
          </p:spPr>
        </p:pic>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30"/>
        <p:cNvGrpSpPr/>
        <p:nvPr/>
      </p:nvGrpSpPr>
      <p:grpSpPr>
        <a:xfrm>
          <a:off x="0" y="0"/>
          <a:ext cx="0" cy="0"/>
          <a:chOff x="0" y="0"/>
          <a:chExt cx="0" cy="0"/>
        </a:xfrm>
      </p:grpSpPr>
      <p:sp>
        <p:nvSpPr>
          <p:cNvPr id="731" name="Google Shape;731;p68"/>
          <p:cNvSpPr/>
          <p:nvPr/>
        </p:nvSpPr>
        <p:spPr>
          <a:xfrm rot="5400000">
            <a:off x="2233950" y="-1876975"/>
            <a:ext cx="748800" cy="5216700"/>
          </a:xfrm>
          <a:prstGeom prst="round2SameRect">
            <a:avLst>
              <a:gd name="adj1" fmla="val 50000"/>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6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bg1"/>
                </a:solidFill>
              </a:rPr>
              <a:t>Technical skills</a:t>
            </a:r>
            <a:endParaRPr dirty="0">
              <a:solidFill>
                <a:schemeClr val="bg1"/>
              </a:solidFill>
            </a:endParaRPr>
          </a:p>
        </p:txBody>
      </p:sp>
      <p:sp>
        <p:nvSpPr>
          <p:cNvPr id="733" name="Google Shape;733;p68"/>
          <p:cNvSpPr txBox="1">
            <a:spLocks noGrp="1"/>
          </p:cNvSpPr>
          <p:nvPr>
            <p:ph type="subTitle" idx="2"/>
          </p:nvPr>
        </p:nvSpPr>
        <p:spPr>
          <a:xfrm>
            <a:off x="731587" y="3743950"/>
            <a:ext cx="2197800" cy="48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a gas giant and the biggest planet</a:t>
            </a:r>
            <a:endParaRPr/>
          </a:p>
        </p:txBody>
      </p:sp>
      <p:sp>
        <p:nvSpPr>
          <p:cNvPr id="734" name="Google Shape;734;p68"/>
          <p:cNvSpPr txBox="1">
            <a:spLocks noGrp="1"/>
          </p:cNvSpPr>
          <p:nvPr>
            <p:ph type="subTitle" idx="1"/>
          </p:nvPr>
        </p:nvSpPr>
        <p:spPr>
          <a:xfrm>
            <a:off x="731626" y="2282925"/>
            <a:ext cx="2197800" cy="48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closest planet to the Sun</a:t>
            </a:r>
            <a:endParaRPr/>
          </a:p>
        </p:txBody>
      </p:sp>
      <p:sp>
        <p:nvSpPr>
          <p:cNvPr id="735" name="Google Shape;735;p68"/>
          <p:cNvSpPr txBox="1">
            <a:spLocks noGrp="1"/>
          </p:cNvSpPr>
          <p:nvPr>
            <p:ph type="subTitle" idx="3"/>
          </p:nvPr>
        </p:nvSpPr>
        <p:spPr>
          <a:xfrm>
            <a:off x="3473087" y="2282925"/>
            <a:ext cx="2197800" cy="48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736" name="Google Shape;736;p68"/>
          <p:cNvSpPr txBox="1">
            <a:spLocks noGrp="1"/>
          </p:cNvSpPr>
          <p:nvPr>
            <p:ph type="subTitle" idx="4"/>
          </p:nvPr>
        </p:nvSpPr>
        <p:spPr>
          <a:xfrm>
            <a:off x="3473263" y="3743950"/>
            <a:ext cx="2197800" cy="48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biggest planet in the Solar System</a:t>
            </a:r>
            <a:endParaRPr/>
          </a:p>
        </p:txBody>
      </p:sp>
      <p:sp>
        <p:nvSpPr>
          <p:cNvPr id="737" name="Google Shape;737;p68"/>
          <p:cNvSpPr txBox="1">
            <a:spLocks noGrp="1"/>
          </p:cNvSpPr>
          <p:nvPr>
            <p:ph type="subTitle" idx="5"/>
          </p:nvPr>
        </p:nvSpPr>
        <p:spPr>
          <a:xfrm>
            <a:off x="6214762" y="2282925"/>
            <a:ext cx="2197800" cy="48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actually a very cold place</a:t>
            </a:r>
            <a:endParaRPr/>
          </a:p>
        </p:txBody>
      </p:sp>
      <p:sp>
        <p:nvSpPr>
          <p:cNvPr id="738" name="Google Shape;738;p68"/>
          <p:cNvSpPr txBox="1">
            <a:spLocks noGrp="1"/>
          </p:cNvSpPr>
          <p:nvPr>
            <p:ph type="subTitle" idx="6"/>
          </p:nvPr>
        </p:nvSpPr>
        <p:spPr>
          <a:xfrm>
            <a:off x="6214937" y="3743950"/>
            <a:ext cx="2197800" cy="48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farthest planet from the Sun</a:t>
            </a:r>
            <a:endParaRPr/>
          </a:p>
        </p:txBody>
      </p:sp>
      <p:sp>
        <p:nvSpPr>
          <p:cNvPr id="739" name="Google Shape;739;p68"/>
          <p:cNvSpPr/>
          <p:nvPr/>
        </p:nvSpPr>
        <p:spPr>
          <a:xfrm>
            <a:off x="927775" y="1794425"/>
            <a:ext cx="1805100" cy="3693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Mercury</a:t>
            </a:r>
            <a:endParaRPr>
              <a:solidFill>
                <a:schemeClr val="dk1"/>
              </a:solidFill>
            </a:endParaRPr>
          </a:p>
        </p:txBody>
      </p:sp>
      <p:sp>
        <p:nvSpPr>
          <p:cNvPr id="740" name="Google Shape;740;p68"/>
          <p:cNvSpPr/>
          <p:nvPr/>
        </p:nvSpPr>
        <p:spPr>
          <a:xfrm>
            <a:off x="3669600" y="1794425"/>
            <a:ext cx="1805100" cy="3693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Venus</a:t>
            </a:r>
            <a:endParaRPr>
              <a:solidFill>
                <a:schemeClr val="dk1"/>
              </a:solidFill>
            </a:endParaRPr>
          </a:p>
        </p:txBody>
      </p:sp>
      <p:sp>
        <p:nvSpPr>
          <p:cNvPr id="741" name="Google Shape;741;p68"/>
          <p:cNvSpPr/>
          <p:nvPr/>
        </p:nvSpPr>
        <p:spPr>
          <a:xfrm>
            <a:off x="6411425" y="1794425"/>
            <a:ext cx="1805100" cy="369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Mars</a:t>
            </a:r>
            <a:endParaRPr>
              <a:solidFill>
                <a:schemeClr val="dk1"/>
              </a:solidFill>
            </a:endParaRPr>
          </a:p>
        </p:txBody>
      </p:sp>
      <p:sp>
        <p:nvSpPr>
          <p:cNvPr id="742" name="Google Shape;742;p68"/>
          <p:cNvSpPr/>
          <p:nvPr/>
        </p:nvSpPr>
        <p:spPr>
          <a:xfrm>
            <a:off x="927775" y="3255400"/>
            <a:ext cx="1805100" cy="3693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Saturn</a:t>
            </a:r>
            <a:endParaRPr>
              <a:solidFill>
                <a:schemeClr val="dk1"/>
              </a:solidFill>
            </a:endParaRPr>
          </a:p>
        </p:txBody>
      </p:sp>
      <p:sp>
        <p:nvSpPr>
          <p:cNvPr id="743" name="Google Shape;743;p68"/>
          <p:cNvSpPr/>
          <p:nvPr/>
        </p:nvSpPr>
        <p:spPr>
          <a:xfrm>
            <a:off x="3669600" y="3255400"/>
            <a:ext cx="1805100" cy="369300"/>
          </a:xfrm>
          <a:prstGeom prst="roundRect">
            <a:avLst>
              <a:gd name="adj" fmla="val 50000"/>
            </a:avLst>
          </a:prstGeom>
          <a:solidFill>
            <a:srgbClr val="7838B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Jupiter</a:t>
            </a:r>
            <a:endParaRPr>
              <a:solidFill>
                <a:schemeClr val="dk1"/>
              </a:solidFill>
            </a:endParaRPr>
          </a:p>
        </p:txBody>
      </p:sp>
      <p:sp>
        <p:nvSpPr>
          <p:cNvPr id="744" name="Google Shape;744;p68"/>
          <p:cNvSpPr/>
          <p:nvPr/>
        </p:nvSpPr>
        <p:spPr>
          <a:xfrm>
            <a:off x="6411425" y="3255400"/>
            <a:ext cx="1805100" cy="3693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Neptune</a:t>
            </a:r>
            <a:endParaRPr>
              <a:solidFill>
                <a:schemeClr val="dk1"/>
              </a:solidFill>
            </a:endParaRPr>
          </a:p>
        </p:txBody>
      </p:sp>
      <p:grpSp>
        <p:nvGrpSpPr>
          <p:cNvPr id="2" name="Group 1">
            <a:extLst>
              <a:ext uri="{FF2B5EF4-FFF2-40B4-BE49-F238E27FC236}">
                <a16:creationId xmlns:a16="http://schemas.microsoft.com/office/drawing/2014/main" id="{8E339176-F73F-D694-5C4E-A27E08735C1E}"/>
              </a:ext>
            </a:extLst>
          </p:cNvPr>
          <p:cNvGrpSpPr>
            <a:grpSpLocks noChangeAspect="1"/>
          </p:cNvGrpSpPr>
          <p:nvPr/>
        </p:nvGrpSpPr>
        <p:grpSpPr>
          <a:xfrm>
            <a:off x="6139883" y="425418"/>
            <a:ext cx="611914" cy="611914"/>
            <a:chOff x="6926580" y="647026"/>
            <a:chExt cx="1352550" cy="1352550"/>
          </a:xfrm>
        </p:grpSpPr>
        <p:sp>
          <p:nvSpPr>
            <p:cNvPr id="3" name="Oval 2">
              <a:extLst>
                <a:ext uri="{FF2B5EF4-FFF2-40B4-BE49-F238E27FC236}">
                  <a16:creationId xmlns:a16="http://schemas.microsoft.com/office/drawing/2014/main" id="{798CE780-28A8-EEFD-6713-86D3D7DF08C7}"/>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746D34C4-FC37-C4E4-89B1-CA71943DC480}"/>
                </a:ext>
              </a:extLst>
            </p:cNvPr>
            <p:cNvPicPr>
              <a:picLocks noChangeAspect="1"/>
            </p:cNvPicPr>
            <p:nvPr/>
          </p:nvPicPr>
          <p:blipFill>
            <a:blip r:embed="rId3"/>
            <a:stretch>
              <a:fillRect/>
            </a:stretch>
          </p:blipFill>
          <p:spPr>
            <a:xfrm>
              <a:off x="6992620" y="702975"/>
              <a:ext cx="1225405" cy="1224885"/>
            </a:xfrm>
            <a:prstGeom prst="rect">
              <a:avLst/>
            </a:prstGeom>
          </p:spPr>
        </p:pic>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48"/>
        <p:cNvGrpSpPr/>
        <p:nvPr/>
      </p:nvGrpSpPr>
      <p:grpSpPr>
        <a:xfrm>
          <a:off x="0" y="0"/>
          <a:ext cx="0" cy="0"/>
          <a:chOff x="0" y="0"/>
          <a:chExt cx="0" cy="0"/>
        </a:xfrm>
      </p:grpSpPr>
      <p:sp>
        <p:nvSpPr>
          <p:cNvPr id="749" name="Google Shape;749;p69"/>
          <p:cNvSpPr/>
          <p:nvPr/>
        </p:nvSpPr>
        <p:spPr>
          <a:xfrm rot="5400000">
            <a:off x="1095800" y="1035625"/>
            <a:ext cx="995700" cy="3193800"/>
          </a:xfrm>
          <a:prstGeom prst="round2SameRect">
            <a:avLst>
              <a:gd name="adj1" fmla="val 48669"/>
              <a:gd name="adj2" fmla="val 0"/>
            </a:avLst>
          </a:prstGeom>
          <a:solidFill>
            <a:srgbClr val="69C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69"/>
          <p:cNvSpPr/>
          <p:nvPr/>
        </p:nvSpPr>
        <p:spPr>
          <a:xfrm rot="-5400000">
            <a:off x="7052475" y="2792875"/>
            <a:ext cx="995700" cy="3193800"/>
          </a:xfrm>
          <a:prstGeom prst="round2SameRect">
            <a:avLst>
              <a:gd name="adj1" fmla="val 48669"/>
              <a:gd name="adj2" fmla="val 0"/>
            </a:avLst>
          </a:prstGeom>
          <a:solidFill>
            <a:srgbClr val="04B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69"/>
          <p:cNvSpPr/>
          <p:nvPr/>
        </p:nvSpPr>
        <p:spPr>
          <a:xfrm rot="5400000">
            <a:off x="1095800" y="2792875"/>
            <a:ext cx="995700" cy="3193800"/>
          </a:xfrm>
          <a:prstGeom prst="round2SameRect">
            <a:avLst>
              <a:gd name="adj1" fmla="val 48669"/>
              <a:gd name="adj2" fmla="val 0"/>
            </a:avLst>
          </a:prstGeom>
          <a:solidFill>
            <a:srgbClr val="D80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69"/>
          <p:cNvSpPr/>
          <p:nvPr/>
        </p:nvSpPr>
        <p:spPr>
          <a:xfrm rot="-5400000">
            <a:off x="7052475" y="1035625"/>
            <a:ext cx="995700" cy="3193800"/>
          </a:xfrm>
          <a:prstGeom prst="round2SameRect">
            <a:avLst>
              <a:gd name="adj1" fmla="val 48669"/>
              <a:gd name="adj2" fmla="val 0"/>
            </a:avLst>
          </a:prstGeom>
          <a:solidFill>
            <a:srgbClr val="E894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 name="Google Shape;753;p69"/>
          <p:cNvGrpSpPr/>
          <p:nvPr/>
        </p:nvGrpSpPr>
        <p:grpSpPr>
          <a:xfrm>
            <a:off x="434720" y="2432432"/>
            <a:ext cx="400153" cy="400187"/>
            <a:chOff x="-50154850" y="2316775"/>
            <a:chExt cx="300100" cy="300125"/>
          </a:xfrm>
        </p:grpSpPr>
        <p:sp>
          <p:nvSpPr>
            <p:cNvPr id="754" name="Google Shape;754;p69"/>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55" name="Google Shape;755;p69"/>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
        <p:nvSpPr>
          <p:cNvPr id="756" name="Google Shape;756;p69"/>
          <p:cNvSpPr/>
          <p:nvPr/>
        </p:nvSpPr>
        <p:spPr>
          <a:xfrm rot="5400000">
            <a:off x="1959075" y="-1605325"/>
            <a:ext cx="748800" cy="4673400"/>
          </a:xfrm>
          <a:prstGeom prst="round2SameRect">
            <a:avLst>
              <a:gd name="adj1" fmla="val 50000"/>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 name="Google Shape;757;p69"/>
          <p:cNvGrpSpPr/>
          <p:nvPr/>
        </p:nvGrpSpPr>
        <p:grpSpPr>
          <a:xfrm>
            <a:off x="434720" y="4190245"/>
            <a:ext cx="400157" cy="400123"/>
            <a:chOff x="-46401050" y="2333325"/>
            <a:chExt cx="300125" cy="300100"/>
          </a:xfrm>
        </p:grpSpPr>
        <p:sp>
          <p:nvSpPr>
            <p:cNvPr id="758" name="Google Shape;758;p69"/>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59" name="Google Shape;759;p69"/>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60" name="Google Shape;760;p69"/>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61" name="Google Shape;761;p69"/>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762" name="Google Shape;762;p69"/>
          <p:cNvGrpSpPr/>
          <p:nvPr/>
        </p:nvGrpSpPr>
        <p:grpSpPr>
          <a:xfrm>
            <a:off x="8245803" y="2450843"/>
            <a:ext cx="477339" cy="363356"/>
            <a:chOff x="-47527350" y="2747625"/>
            <a:chExt cx="300100" cy="228425"/>
          </a:xfrm>
        </p:grpSpPr>
        <p:sp>
          <p:nvSpPr>
            <p:cNvPr id="763" name="Google Shape;763;p69"/>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64" name="Google Shape;764;p69"/>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65" name="Google Shape;765;p69"/>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66" name="Google Shape;766;p69"/>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67" name="Google Shape;767;p69"/>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68" name="Google Shape;768;p69"/>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769" name="Google Shape;769;p69"/>
          <p:cNvGrpSpPr/>
          <p:nvPr/>
        </p:nvGrpSpPr>
        <p:grpSpPr>
          <a:xfrm>
            <a:off x="8284401" y="4189714"/>
            <a:ext cx="400137" cy="401201"/>
            <a:chOff x="-44528075" y="1982825"/>
            <a:chExt cx="300900" cy="301700"/>
          </a:xfrm>
        </p:grpSpPr>
        <p:sp>
          <p:nvSpPr>
            <p:cNvPr id="770" name="Google Shape;770;p69"/>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71" name="Google Shape;771;p69"/>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72" name="Google Shape;772;p69"/>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73" name="Google Shape;773;p69"/>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74" name="Google Shape;774;p69"/>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75" name="Google Shape;775;p69"/>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76" name="Google Shape;776;p69"/>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
        <p:nvSpPr>
          <p:cNvPr id="777" name="Google Shape;777;p69"/>
          <p:cNvSpPr txBox="1">
            <a:spLocks noGrp="1"/>
          </p:cNvSpPr>
          <p:nvPr>
            <p:ph type="title"/>
          </p:nvPr>
        </p:nvSpPr>
        <p:spPr>
          <a:xfrm>
            <a:off x="720000" y="445025"/>
            <a:ext cx="76845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bg1"/>
                </a:solidFill>
              </a:rPr>
              <a:t>Computer skills</a:t>
            </a:r>
            <a:endParaRPr dirty="0">
              <a:solidFill>
                <a:schemeClr val="bg1"/>
              </a:solidFill>
            </a:endParaRPr>
          </a:p>
        </p:txBody>
      </p:sp>
      <p:sp>
        <p:nvSpPr>
          <p:cNvPr id="778" name="Google Shape;778;p69"/>
          <p:cNvSpPr txBox="1">
            <a:spLocks noGrp="1"/>
          </p:cNvSpPr>
          <p:nvPr>
            <p:ph type="subTitle" idx="1"/>
          </p:nvPr>
        </p:nvSpPr>
        <p:spPr>
          <a:xfrm>
            <a:off x="942300" y="2479080"/>
            <a:ext cx="2178900" cy="611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is the second planet from the Sun</a:t>
            </a:r>
            <a:endParaRPr/>
          </a:p>
        </p:txBody>
      </p:sp>
      <p:sp>
        <p:nvSpPr>
          <p:cNvPr id="779" name="Google Shape;779;p69"/>
          <p:cNvSpPr txBox="1">
            <a:spLocks noGrp="1"/>
          </p:cNvSpPr>
          <p:nvPr>
            <p:ph type="subTitle" idx="2"/>
          </p:nvPr>
        </p:nvSpPr>
        <p:spPr>
          <a:xfrm>
            <a:off x="942300" y="4227753"/>
            <a:ext cx="2178900" cy="611700"/>
          </a:xfrm>
          <a:prstGeom prst="rect">
            <a:avLst/>
          </a:prstGeom>
        </p:spPr>
        <p:txBody>
          <a:bodyPr spcFirstLastPara="1" wrap="square" lIns="91425" tIns="91425" rIns="91425" bIns="91425" anchor="ctr" anchorCtr="0">
            <a:noAutofit/>
          </a:bodyPr>
          <a:lstStyle/>
          <a:p>
            <a:pPr marL="0" lvl="0" indent="0" algn="l" rtl="0">
              <a:spcBef>
                <a:spcPts val="0"/>
              </a:spcBef>
              <a:spcAft>
                <a:spcPts val="1600"/>
              </a:spcAft>
              <a:buNone/>
            </a:pPr>
            <a:r>
              <a:rPr lang="en"/>
              <a:t>Despite being red, Mars is a cold place</a:t>
            </a:r>
            <a:endParaRPr/>
          </a:p>
        </p:txBody>
      </p:sp>
      <p:sp>
        <p:nvSpPr>
          <p:cNvPr id="780" name="Google Shape;780;p69"/>
          <p:cNvSpPr txBox="1">
            <a:spLocks noGrp="1"/>
          </p:cNvSpPr>
          <p:nvPr>
            <p:ph type="subTitle" idx="3"/>
          </p:nvPr>
        </p:nvSpPr>
        <p:spPr>
          <a:xfrm>
            <a:off x="6029150" y="2479080"/>
            <a:ext cx="2178900" cy="611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It’s the biggest planet in the Solar System</a:t>
            </a:r>
            <a:endParaRPr/>
          </a:p>
        </p:txBody>
      </p:sp>
      <p:sp>
        <p:nvSpPr>
          <p:cNvPr id="781" name="Google Shape;781;p69"/>
          <p:cNvSpPr txBox="1">
            <a:spLocks noGrp="1"/>
          </p:cNvSpPr>
          <p:nvPr>
            <p:ph type="subTitle" idx="4"/>
          </p:nvPr>
        </p:nvSpPr>
        <p:spPr>
          <a:xfrm>
            <a:off x="6047450" y="4227753"/>
            <a:ext cx="2160600" cy="611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Saturn is a gas giant and has several rings</a:t>
            </a:r>
            <a:endParaRPr/>
          </a:p>
        </p:txBody>
      </p:sp>
      <p:sp>
        <p:nvSpPr>
          <p:cNvPr id="782" name="Google Shape;782;p69"/>
          <p:cNvSpPr txBox="1">
            <a:spLocks noGrp="1"/>
          </p:cNvSpPr>
          <p:nvPr>
            <p:ph type="title" idx="5"/>
          </p:nvPr>
        </p:nvSpPr>
        <p:spPr>
          <a:xfrm>
            <a:off x="3306300" y="1817506"/>
            <a:ext cx="912300" cy="400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75%</a:t>
            </a:r>
            <a:endParaRPr/>
          </a:p>
        </p:txBody>
      </p:sp>
      <p:sp>
        <p:nvSpPr>
          <p:cNvPr id="783" name="Google Shape;783;p69"/>
          <p:cNvSpPr txBox="1">
            <a:spLocks noGrp="1"/>
          </p:cNvSpPr>
          <p:nvPr>
            <p:ph type="title" idx="6"/>
          </p:nvPr>
        </p:nvSpPr>
        <p:spPr>
          <a:xfrm>
            <a:off x="4925400" y="1817506"/>
            <a:ext cx="912300" cy="400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65%</a:t>
            </a:r>
            <a:endParaRPr/>
          </a:p>
        </p:txBody>
      </p:sp>
      <p:sp>
        <p:nvSpPr>
          <p:cNvPr id="784" name="Google Shape;784;p69"/>
          <p:cNvSpPr txBox="1">
            <a:spLocks noGrp="1"/>
          </p:cNvSpPr>
          <p:nvPr>
            <p:ph type="title" idx="7"/>
          </p:nvPr>
        </p:nvSpPr>
        <p:spPr>
          <a:xfrm>
            <a:off x="3306300" y="3581457"/>
            <a:ext cx="912300" cy="400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78%</a:t>
            </a:r>
            <a:endParaRPr/>
          </a:p>
        </p:txBody>
      </p:sp>
      <p:sp>
        <p:nvSpPr>
          <p:cNvPr id="785" name="Google Shape;785;p69"/>
          <p:cNvSpPr txBox="1">
            <a:spLocks noGrp="1"/>
          </p:cNvSpPr>
          <p:nvPr>
            <p:ph type="title" idx="8"/>
          </p:nvPr>
        </p:nvSpPr>
        <p:spPr>
          <a:xfrm>
            <a:off x="4925400" y="3581457"/>
            <a:ext cx="912300" cy="400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93%</a:t>
            </a:r>
            <a:endParaRPr/>
          </a:p>
        </p:txBody>
      </p:sp>
      <p:sp>
        <p:nvSpPr>
          <p:cNvPr id="786" name="Google Shape;786;p69"/>
          <p:cNvSpPr/>
          <p:nvPr/>
        </p:nvSpPr>
        <p:spPr>
          <a:xfrm>
            <a:off x="5052000" y="2295047"/>
            <a:ext cx="659100" cy="659100"/>
          </a:xfrm>
          <a:prstGeom prst="pie">
            <a:avLst>
              <a:gd name="adj1" fmla="val 2360126"/>
              <a:gd name="adj2" fmla="val 16200000"/>
            </a:avLst>
          </a:prstGeom>
          <a:solidFill>
            <a:srgbClr val="E894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69"/>
          <p:cNvSpPr/>
          <p:nvPr/>
        </p:nvSpPr>
        <p:spPr>
          <a:xfrm>
            <a:off x="3432900" y="2295047"/>
            <a:ext cx="659100" cy="659100"/>
          </a:xfrm>
          <a:prstGeom prst="pie">
            <a:avLst>
              <a:gd name="adj1" fmla="val 0"/>
              <a:gd name="adj2" fmla="val 16200000"/>
            </a:avLst>
          </a:prstGeom>
          <a:solidFill>
            <a:srgbClr val="69C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69"/>
          <p:cNvSpPr/>
          <p:nvPr/>
        </p:nvSpPr>
        <p:spPr>
          <a:xfrm>
            <a:off x="5051988" y="4060229"/>
            <a:ext cx="659100" cy="659100"/>
          </a:xfrm>
          <a:prstGeom prst="pie">
            <a:avLst>
              <a:gd name="adj1" fmla="val 17635063"/>
              <a:gd name="adj2" fmla="val 16200000"/>
            </a:avLst>
          </a:prstGeom>
          <a:solidFill>
            <a:srgbClr val="04B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69"/>
          <p:cNvSpPr/>
          <p:nvPr/>
        </p:nvSpPr>
        <p:spPr>
          <a:xfrm>
            <a:off x="3432888" y="4060229"/>
            <a:ext cx="659100" cy="659100"/>
          </a:xfrm>
          <a:prstGeom prst="pie">
            <a:avLst>
              <a:gd name="adj1" fmla="val 20493988"/>
              <a:gd name="adj2" fmla="val 16200000"/>
            </a:avLst>
          </a:prstGeom>
          <a:solidFill>
            <a:srgbClr val="D80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69"/>
          <p:cNvSpPr txBox="1">
            <a:spLocks noGrp="1"/>
          </p:cNvSpPr>
          <p:nvPr>
            <p:ph type="title" idx="9"/>
          </p:nvPr>
        </p:nvSpPr>
        <p:spPr>
          <a:xfrm>
            <a:off x="942300" y="2255450"/>
            <a:ext cx="2178900" cy="246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791" name="Google Shape;791;p69"/>
          <p:cNvSpPr txBox="1">
            <a:spLocks noGrp="1"/>
          </p:cNvSpPr>
          <p:nvPr>
            <p:ph type="title" idx="13"/>
          </p:nvPr>
        </p:nvSpPr>
        <p:spPr>
          <a:xfrm>
            <a:off x="6047450" y="2255450"/>
            <a:ext cx="2160600" cy="246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Jupiter</a:t>
            </a:r>
            <a:endParaRPr/>
          </a:p>
        </p:txBody>
      </p:sp>
      <p:sp>
        <p:nvSpPr>
          <p:cNvPr id="792" name="Google Shape;792;p69"/>
          <p:cNvSpPr txBox="1">
            <a:spLocks noGrp="1"/>
          </p:cNvSpPr>
          <p:nvPr>
            <p:ph type="title" idx="14"/>
          </p:nvPr>
        </p:nvSpPr>
        <p:spPr>
          <a:xfrm>
            <a:off x="942300" y="4016525"/>
            <a:ext cx="2178900" cy="246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793" name="Google Shape;793;p69"/>
          <p:cNvSpPr txBox="1">
            <a:spLocks noGrp="1"/>
          </p:cNvSpPr>
          <p:nvPr>
            <p:ph type="title" idx="15"/>
          </p:nvPr>
        </p:nvSpPr>
        <p:spPr>
          <a:xfrm>
            <a:off x="6047450" y="4016525"/>
            <a:ext cx="2160600" cy="246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Saturn</a:t>
            </a:r>
            <a:endParaRPr/>
          </a:p>
        </p:txBody>
      </p:sp>
      <p:grpSp>
        <p:nvGrpSpPr>
          <p:cNvPr id="2" name="Group 1">
            <a:extLst>
              <a:ext uri="{FF2B5EF4-FFF2-40B4-BE49-F238E27FC236}">
                <a16:creationId xmlns:a16="http://schemas.microsoft.com/office/drawing/2014/main" id="{AF00D49E-7429-6B44-6E54-1CD4CC6F0255}"/>
              </a:ext>
            </a:extLst>
          </p:cNvPr>
          <p:cNvGrpSpPr>
            <a:grpSpLocks noChangeAspect="1"/>
          </p:cNvGrpSpPr>
          <p:nvPr/>
        </p:nvGrpSpPr>
        <p:grpSpPr>
          <a:xfrm>
            <a:off x="8169687" y="97219"/>
            <a:ext cx="883743" cy="883743"/>
            <a:chOff x="6926580" y="647026"/>
            <a:chExt cx="1352550" cy="1352550"/>
          </a:xfrm>
        </p:grpSpPr>
        <p:sp>
          <p:nvSpPr>
            <p:cNvPr id="3" name="Oval 2">
              <a:extLst>
                <a:ext uri="{FF2B5EF4-FFF2-40B4-BE49-F238E27FC236}">
                  <a16:creationId xmlns:a16="http://schemas.microsoft.com/office/drawing/2014/main" id="{DF58256E-4673-3C9E-7375-EA3B835A1405}"/>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A16D8078-9C16-1A0E-887D-79848722C9D4}"/>
                </a:ext>
              </a:extLst>
            </p:cNvPr>
            <p:cNvPicPr>
              <a:picLocks noChangeAspect="1"/>
            </p:cNvPicPr>
            <p:nvPr/>
          </p:nvPicPr>
          <p:blipFill>
            <a:blip r:embed="rId3"/>
            <a:stretch>
              <a:fillRect/>
            </a:stretch>
          </p:blipFill>
          <p:spPr>
            <a:xfrm>
              <a:off x="6992620" y="702975"/>
              <a:ext cx="1225405" cy="1224885"/>
            </a:xfrm>
            <a:prstGeom prst="rect">
              <a:avLst/>
            </a:prstGeom>
          </p:spPr>
        </p:pic>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97"/>
        <p:cNvGrpSpPr/>
        <p:nvPr/>
      </p:nvGrpSpPr>
      <p:grpSpPr>
        <a:xfrm>
          <a:off x="0" y="0"/>
          <a:ext cx="0" cy="0"/>
          <a:chOff x="0" y="0"/>
          <a:chExt cx="0" cy="0"/>
        </a:xfrm>
      </p:grpSpPr>
      <p:sp>
        <p:nvSpPr>
          <p:cNvPr id="798" name="Google Shape;798;p70"/>
          <p:cNvSpPr txBox="1">
            <a:spLocks noGrp="1"/>
          </p:cNvSpPr>
          <p:nvPr>
            <p:ph type="title"/>
          </p:nvPr>
        </p:nvSpPr>
        <p:spPr>
          <a:xfrm>
            <a:off x="4365000" y="1918425"/>
            <a:ext cx="4059000" cy="463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Hobbies</a:t>
            </a:r>
            <a:endParaRPr/>
          </a:p>
        </p:txBody>
      </p:sp>
      <p:sp>
        <p:nvSpPr>
          <p:cNvPr id="799" name="Google Shape;799;p70"/>
          <p:cNvSpPr txBox="1">
            <a:spLocks noGrp="1"/>
          </p:cNvSpPr>
          <p:nvPr>
            <p:ph type="subTitle" idx="1"/>
          </p:nvPr>
        </p:nvSpPr>
        <p:spPr>
          <a:xfrm>
            <a:off x="4365000" y="2818050"/>
            <a:ext cx="4059000" cy="1428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a:solidFill>
                  <a:schemeClr val="dk1"/>
                </a:solidFill>
              </a:rPr>
              <a:t>Mercury</a:t>
            </a:r>
            <a:r>
              <a:rPr lang="en" b="1" dirty="0">
                <a:solidFill>
                  <a:schemeClr val="dk1"/>
                </a:solidFill>
              </a:rPr>
              <a:t> </a:t>
            </a:r>
            <a:r>
              <a:rPr lang="en" dirty="0">
                <a:solidFill>
                  <a:schemeClr val="dk1"/>
                </a:solidFill>
              </a:rPr>
              <a:t>is the closest planet to the Sun and the smallest one in the Solar System. This planet's name has nothing to do with the liquid metal, since Mercury was named after the Roman messenger god</a:t>
            </a:r>
            <a:endParaRPr dirty="0">
              <a:solidFill>
                <a:schemeClr val="dk1"/>
              </a:solidFill>
            </a:endParaRPr>
          </a:p>
        </p:txBody>
      </p:sp>
      <p:pic>
        <p:nvPicPr>
          <p:cNvPr id="800" name="Google Shape;800;p70"/>
          <p:cNvPicPr preferRelativeResize="0"/>
          <p:nvPr/>
        </p:nvPicPr>
        <p:blipFill rotWithShape="1">
          <a:blip r:embed="rId3">
            <a:alphaModFix/>
          </a:blip>
          <a:srcRect l="4121" r="57824" b="22221"/>
          <a:stretch/>
        </p:blipFill>
        <p:spPr>
          <a:xfrm>
            <a:off x="0" y="540000"/>
            <a:ext cx="3379800" cy="4603500"/>
          </a:xfrm>
          <a:prstGeom prst="round2SameRect">
            <a:avLst>
              <a:gd name="adj1" fmla="val 50000"/>
              <a:gd name="adj2" fmla="val 0"/>
            </a:avLst>
          </a:prstGeom>
          <a:noFill/>
          <a:ln>
            <a:noFill/>
          </a:ln>
        </p:spPr>
      </p:pic>
      <p:grpSp>
        <p:nvGrpSpPr>
          <p:cNvPr id="2" name="Group 1">
            <a:extLst>
              <a:ext uri="{FF2B5EF4-FFF2-40B4-BE49-F238E27FC236}">
                <a16:creationId xmlns:a16="http://schemas.microsoft.com/office/drawing/2014/main" id="{C7728A19-444F-8747-FA4E-A14787333DA4}"/>
              </a:ext>
            </a:extLst>
          </p:cNvPr>
          <p:cNvGrpSpPr>
            <a:grpSpLocks noChangeAspect="1"/>
          </p:cNvGrpSpPr>
          <p:nvPr/>
        </p:nvGrpSpPr>
        <p:grpSpPr>
          <a:xfrm>
            <a:off x="4454937" y="634277"/>
            <a:ext cx="883743" cy="883743"/>
            <a:chOff x="6926580" y="647026"/>
            <a:chExt cx="1352550" cy="1352550"/>
          </a:xfrm>
        </p:grpSpPr>
        <p:sp>
          <p:nvSpPr>
            <p:cNvPr id="3" name="Oval 2">
              <a:extLst>
                <a:ext uri="{FF2B5EF4-FFF2-40B4-BE49-F238E27FC236}">
                  <a16:creationId xmlns:a16="http://schemas.microsoft.com/office/drawing/2014/main" id="{5E91CEEF-D453-E45F-4201-9C8BB532608D}"/>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EA32504F-9EB8-CD09-AF95-D32C9A77CDD9}"/>
                </a:ext>
              </a:extLst>
            </p:cNvPr>
            <p:cNvPicPr>
              <a:picLocks noChangeAspect="1"/>
            </p:cNvPicPr>
            <p:nvPr/>
          </p:nvPicPr>
          <p:blipFill>
            <a:blip r:embed="rId4"/>
            <a:stretch>
              <a:fillRect/>
            </a:stretch>
          </p:blipFill>
          <p:spPr>
            <a:xfrm>
              <a:off x="6992620" y="702975"/>
              <a:ext cx="1225405" cy="1224885"/>
            </a:xfrm>
            <a:prstGeom prst="rect">
              <a:avLst/>
            </a:prstGeom>
          </p:spPr>
        </p:pic>
      </p:grpSp>
      <p:sp>
        <p:nvSpPr>
          <p:cNvPr id="5" name="Google Shape;270;p44">
            <a:extLst>
              <a:ext uri="{FF2B5EF4-FFF2-40B4-BE49-F238E27FC236}">
                <a16:creationId xmlns:a16="http://schemas.microsoft.com/office/drawing/2014/main" id="{0A60BD7E-C76D-1002-DF90-E30F6FA9D521}"/>
              </a:ext>
            </a:extLst>
          </p:cNvPr>
          <p:cNvSpPr txBox="1">
            <a:spLocks/>
          </p:cNvSpPr>
          <p:nvPr/>
        </p:nvSpPr>
        <p:spPr>
          <a:xfrm>
            <a:off x="6413817" y="356434"/>
            <a:ext cx="2660073" cy="314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05192A"/>
              </a:buClr>
              <a:buSzPts val="1800"/>
              <a:buFont typeface="Anaheim"/>
              <a:buNone/>
              <a:defRPr sz="1600" b="0" i="0" u="none" strike="noStrike" cap="none">
                <a:solidFill>
                  <a:schemeClr val="dk1"/>
                </a:solidFill>
                <a:latin typeface="Glegoo"/>
                <a:ea typeface="Glegoo"/>
                <a:cs typeface="Glegoo"/>
                <a:sym typeface="Glegoo"/>
              </a:defRPr>
            </a:lvl1pPr>
            <a:lvl2pPr marL="914400" marR="0" lvl="1"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2pPr>
            <a:lvl3pPr marL="1371600" marR="0" lvl="2" indent="-317500" algn="ctr" rtl="0">
              <a:lnSpc>
                <a:spcPct val="100000"/>
              </a:lnSpc>
              <a:spcBef>
                <a:spcPts val="0"/>
              </a:spcBef>
              <a:spcAft>
                <a:spcPts val="0"/>
              </a:spcAft>
              <a:buClr>
                <a:srgbClr val="05192A"/>
              </a:buClr>
              <a:buSzPts val="1800"/>
              <a:buFont typeface="Glegoo"/>
              <a:buNone/>
              <a:defRPr sz="1800" b="0" i="0" u="none" strike="noStrike" cap="none">
                <a:solidFill>
                  <a:srgbClr val="05192A"/>
                </a:solidFill>
                <a:latin typeface="Glegoo"/>
                <a:ea typeface="Glegoo"/>
                <a:cs typeface="Glegoo"/>
                <a:sym typeface="Glegoo"/>
              </a:defRPr>
            </a:lvl3pPr>
            <a:lvl4pPr marL="1828800" marR="0" lvl="3"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4pPr>
            <a:lvl5pPr marL="2286000" marR="0" lvl="4"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5pPr>
            <a:lvl6pPr marL="2743200" marR="0" lvl="5"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6pPr>
            <a:lvl7pPr marL="3200400" marR="0" lvl="6"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7pPr>
            <a:lvl8pPr marL="3657600" marR="0" lvl="7"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8pPr>
            <a:lvl9pPr marL="4114800" marR="0" lvl="8"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9pPr>
          </a:lstStyle>
          <a:p>
            <a:pPr algn="r">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#ChooseLDNursing</a:t>
            </a:r>
          </a:p>
          <a:p>
            <a:pPr algn="r">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#InspireLDNursing</a:t>
            </a:r>
          </a:p>
          <a:p>
            <a:pPr algn="r">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#LDNurseDay</a:t>
            </a:r>
          </a:p>
        </p:txBody>
      </p:sp>
      <p:pic>
        <p:nvPicPr>
          <p:cNvPr id="6" name="Picture 5" descr="A qr code with a white background&#10;&#10;Description automatically generated">
            <a:extLst>
              <a:ext uri="{FF2B5EF4-FFF2-40B4-BE49-F238E27FC236}">
                <a16:creationId xmlns:a16="http://schemas.microsoft.com/office/drawing/2014/main" id="{4BFF5971-06A1-ADA1-106D-F81F44FF6A5B}"/>
              </a:ext>
            </a:extLst>
          </p:cNvPr>
          <p:cNvPicPr>
            <a:picLocks noChangeAspect="1"/>
          </p:cNvPicPr>
          <p:nvPr/>
        </p:nvPicPr>
        <p:blipFill>
          <a:blip r:embed="rId5"/>
          <a:stretch>
            <a:fillRect/>
          </a:stretch>
        </p:blipFill>
        <p:spPr>
          <a:xfrm>
            <a:off x="70110" y="45818"/>
            <a:ext cx="609253" cy="720436"/>
          </a:xfrm>
          <a:prstGeom prst="rect">
            <a:avLst/>
          </a:prstGeom>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04"/>
        <p:cNvGrpSpPr/>
        <p:nvPr/>
      </p:nvGrpSpPr>
      <p:grpSpPr>
        <a:xfrm>
          <a:off x="0" y="0"/>
          <a:ext cx="0" cy="0"/>
          <a:chOff x="0" y="0"/>
          <a:chExt cx="0" cy="0"/>
        </a:xfrm>
      </p:grpSpPr>
      <p:sp>
        <p:nvSpPr>
          <p:cNvPr id="805" name="Google Shape;805;p71"/>
          <p:cNvSpPr/>
          <p:nvPr/>
        </p:nvSpPr>
        <p:spPr>
          <a:xfrm rot="5400000">
            <a:off x="2172750" y="-1815775"/>
            <a:ext cx="748800" cy="5094300"/>
          </a:xfrm>
          <a:prstGeom prst="round2SameRect">
            <a:avLst>
              <a:gd name="adj1" fmla="val 50000"/>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71"/>
          <p:cNvSpPr txBox="1"/>
          <p:nvPr/>
        </p:nvSpPr>
        <p:spPr>
          <a:xfrm>
            <a:off x="905675" y="1907075"/>
            <a:ext cx="2215800" cy="306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1"/>
                </a:solidFill>
                <a:latin typeface="Poppins"/>
                <a:ea typeface="Poppins"/>
                <a:cs typeface="Poppins"/>
                <a:sym typeface="Poppins"/>
              </a:rPr>
              <a:t>Sun</a:t>
            </a:r>
            <a:endParaRPr sz="2000">
              <a:solidFill>
                <a:schemeClr val="dk1"/>
              </a:solidFill>
              <a:latin typeface="Poppins"/>
              <a:ea typeface="Poppins"/>
              <a:cs typeface="Poppins"/>
              <a:sym typeface="Poppins"/>
            </a:endParaRPr>
          </a:p>
        </p:txBody>
      </p:sp>
      <p:sp>
        <p:nvSpPr>
          <p:cNvPr id="807" name="Google Shape;807;p71"/>
          <p:cNvSpPr txBox="1"/>
          <p:nvPr/>
        </p:nvSpPr>
        <p:spPr>
          <a:xfrm>
            <a:off x="905750" y="3067700"/>
            <a:ext cx="2215800" cy="306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1"/>
                </a:solidFill>
                <a:latin typeface="Poppins"/>
                <a:ea typeface="Poppins"/>
                <a:cs typeface="Poppins"/>
                <a:sym typeface="Poppins"/>
              </a:rPr>
              <a:t>Neptune</a:t>
            </a:r>
            <a:endParaRPr sz="2000">
              <a:solidFill>
                <a:schemeClr val="dk1"/>
              </a:solidFill>
              <a:latin typeface="Poppins"/>
              <a:ea typeface="Poppins"/>
              <a:cs typeface="Poppins"/>
              <a:sym typeface="Poppins"/>
            </a:endParaRPr>
          </a:p>
        </p:txBody>
      </p:sp>
      <p:sp>
        <p:nvSpPr>
          <p:cNvPr id="808" name="Google Shape;808;p71"/>
          <p:cNvSpPr txBox="1"/>
          <p:nvPr/>
        </p:nvSpPr>
        <p:spPr>
          <a:xfrm>
            <a:off x="6031025" y="3067702"/>
            <a:ext cx="2215800" cy="3063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Poppins"/>
                <a:ea typeface="Poppins"/>
                <a:cs typeface="Poppins"/>
                <a:sym typeface="Poppins"/>
              </a:rPr>
              <a:t>Venus</a:t>
            </a:r>
            <a:endParaRPr sz="2000">
              <a:solidFill>
                <a:schemeClr val="dk1"/>
              </a:solidFill>
              <a:latin typeface="Poppins"/>
              <a:ea typeface="Poppins"/>
              <a:cs typeface="Poppins"/>
              <a:sym typeface="Poppins"/>
            </a:endParaRPr>
          </a:p>
        </p:txBody>
      </p:sp>
      <p:sp>
        <p:nvSpPr>
          <p:cNvPr id="809" name="Google Shape;809;p71"/>
          <p:cNvSpPr txBox="1"/>
          <p:nvPr/>
        </p:nvSpPr>
        <p:spPr>
          <a:xfrm>
            <a:off x="721550" y="2152043"/>
            <a:ext cx="2400000" cy="609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Glegoo"/>
                <a:ea typeface="Glegoo"/>
                <a:cs typeface="Glegoo"/>
                <a:sym typeface="Glegoo"/>
              </a:rPr>
              <a:t>Saturn is a gas giant and has several rings </a:t>
            </a:r>
            <a:endParaRPr>
              <a:solidFill>
                <a:schemeClr val="dk1"/>
              </a:solidFill>
              <a:latin typeface="Glegoo"/>
              <a:ea typeface="Glegoo"/>
              <a:cs typeface="Glegoo"/>
              <a:sym typeface="Glegoo"/>
            </a:endParaRPr>
          </a:p>
        </p:txBody>
      </p:sp>
      <p:sp>
        <p:nvSpPr>
          <p:cNvPr id="810" name="Google Shape;810;p71"/>
          <p:cNvSpPr txBox="1"/>
          <p:nvPr/>
        </p:nvSpPr>
        <p:spPr>
          <a:xfrm>
            <a:off x="721550" y="3314570"/>
            <a:ext cx="2400000" cy="609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dk1"/>
                </a:solidFill>
                <a:latin typeface="Glegoo"/>
                <a:ea typeface="Glegoo"/>
                <a:cs typeface="Glegoo"/>
                <a:sym typeface="Glegoo"/>
              </a:rPr>
              <a:t>Neptune is the farthest planet from the Sun</a:t>
            </a:r>
            <a:endParaRPr>
              <a:solidFill>
                <a:schemeClr val="dk1"/>
              </a:solidFill>
              <a:latin typeface="Glegoo"/>
              <a:ea typeface="Glegoo"/>
              <a:cs typeface="Glegoo"/>
              <a:sym typeface="Glegoo"/>
            </a:endParaRPr>
          </a:p>
        </p:txBody>
      </p:sp>
      <p:sp>
        <p:nvSpPr>
          <p:cNvPr id="811" name="Google Shape;811;p71"/>
          <p:cNvSpPr txBox="1"/>
          <p:nvPr/>
        </p:nvSpPr>
        <p:spPr>
          <a:xfrm>
            <a:off x="6031026" y="3314570"/>
            <a:ext cx="2400000" cy="609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Glegoo"/>
                <a:ea typeface="Glegoo"/>
                <a:cs typeface="Glegoo"/>
                <a:sym typeface="Glegoo"/>
              </a:rPr>
              <a:t>Venus</a:t>
            </a:r>
            <a:r>
              <a:rPr lang="en" b="1">
                <a:solidFill>
                  <a:schemeClr val="dk1"/>
                </a:solidFill>
                <a:latin typeface="Glegoo"/>
                <a:ea typeface="Glegoo"/>
                <a:cs typeface="Glegoo"/>
                <a:sym typeface="Glegoo"/>
              </a:rPr>
              <a:t> </a:t>
            </a:r>
            <a:r>
              <a:rPr lang="en">
                <a:solidFill>
                  <a:schemeClr val="dk1"/>
                </a:solidFill>
                <a:latin typeface="Glegoo"/>
                <a:ea typeface="Glegoo"/>
                <a:cs typeface="Glegoo"/>
                <a:sym typeface="Glegoo"/>
              </a:rPr>
              <a:t>has a beautiful name and it’s very hot</a:t>
            </a:r>
            <a:endParaRPr>
              <a:solidFill>
                <a:schemeClr val="dk1"/>
              </a:solidFill>
              <a:latin typeface="Glegoo"/>
              <a:ea typeface="Glegoo"/>
              <a:cs typeface="Glegoo"/>
              <a:sym typeface="Glegoo"/>
            </a:endParaRPr>
          </a:p>
        </p:txBody>
      </p:sp>
      <p:sp>
        <p:nvSpPr>
          <p:cNvPr id="812" name="Google Shape;812;p71"/>
          <p:cNvSpPr txBox="1"/>
          <p:nvPr/>
        </p:nvSpPr>
        <p:spPr>
          <a:xfrm>
            <a:off x="6031025" y="1907075"/>
            <a:ext cx="2215800" cy="3063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Poppins"/>
                <a:ea typeface="Poppins"/>
                <a:cs typeface="Poppins"/>
                <a:sym typeface="Poppins"/>
              </a:rPr>
              <a:t>Jupiter</a:t>
            </a:r>
            <a:endParaRPr sz="2000">
              <a:solidFill>
                <a:schemeClr val="dk1"/>
              </a:solidFill>
              <a:latin typeface="Poppins"/>
              <a:ea typeface="Poppins"/>
              <a:cs typeface="Poppins"/>
              <a:sym typeface="Poppins"/>
            </a:endParaRPr>
          </a:p>
        </p:txBody>
      </p:sp>
      <p:sp>
        <p:nvSpPr>
          <p:cNvPr id="813" name="Google Shape;813;p71"/>
          <p:cNvSpPr txBox="1"/>
          <p:nvPr/>
        </p:nvSpPr>
        <p:spPr>
          <a:xfrm>
            <a:off x="6031026" y="2152043"/>
            <a:ext cx="2400000" cy="609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Glegoo"/>
                <a:ea typeface="Glegoo"/>
                <a:cs typeface="Glegoo"/>
                <a:sym typeface="Glegoo"/>
              </a:rPr>
              <a:t>Jupiter</a:t>
            </a:r>
            <a:r>
              <a:rPr lang="en" b="1">
                <a:solidFill>
                  <a:schemeClr val="dk1"/>
                </a:solidFill>
                <a:latin typeface="Glegoo"/>
                <a:ea typeface="Glegoo"/>
                <a:cs typeface="Glegoo"/>
                <a:sym typeface="Glegoo"/>
              </a:rPr>
              <a:t> </a:t>
            </a:r>
            <a:r>
              <a:rPr lang="en">
                <a:solidFill>
                  <a:schemeClr val="dk1"/>
                </a:solidFill>
                <a:latin typeface="Glegoo"/>
                <a:ea typeface="Glegoo"/>
                <a:cs typeface="Glegoo"/>
                <a:sym typeface="Glegoo"/>
              </a:rPr>
              <a:t>is a gas giant and the biggest planet</a:t>
            </a:r>
            <a:endParaRPr>
              <a:solidFill>
                <a:schemeClr val="dk1"/>
              </a:solidFill>
              <a:latin typeface="Glegoo"/>
              <a:ea typeface="Glegoo"/>
              <a:cs typeface="Glegoo"/>
              <a:sym typeface="Glegoo"/>
            </a:endParaRPr>
          </a:p>
        </p:txBody>
      </p:sp>
      <p:sp>
        <p:nvSpPr>
          <p:cNvPr id="814" name="Google Shape;814;p71"/>
          <p:cNvSpPr/>
          <p:nvPr/>
        </p:nvSpPr>
        <p:spPr>
          <a:xfrm>
            <a:off x="8238318" y="1967379"/>
            <a:ext cx="185700" cy="185700"/>
          </a:xfrm>
          <a:prstGeom prst="ellipse">
            <a:avLst/>
          </a:prstGeom>
          <a:solidFill>
            <a:srgbClr val="69C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71"/>
          <p:cNvSpPr/>
          <p:nvPr/>
        </p:nvSpPr>
        <p:spPr>
          <a:xfrm>
            <a:off x="8238318" y="3128012"/>
            <a:ext cx="185700" cy="185700"/>
          </a:xfrm>
          <a:prstGeom prst="ellipse">
            <a:avLst/>
          </a:prstGeom>
          <a:solidFill>
            <a:srgbClr val="D80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16" name="Google Shape;816;p71">
            <a:hlinkClick r:id="rId3"/>
          </p:cNvPr>
          <p:cNvPicPr preferRelativeResize="0"/>
          <p:nvPr/>
        </p:nvPicPr>
        <p:blipFill>
          <a:blip r:embed="rId4">
            <a:alphaModFix/>
          </a:blip>
          <a:stretch>
            <a:fillRect/>
          </a:stretch>
        </p:blipFill>
        <p:spPr>
          <a:xfrm>
            <a:off x="3120000" y="2084630"/>
            <a:ext cx="2904000" cy="1795605"/>
          </a:xfrm>
          <a:prstGeom prst="rect">
            <a:avLst/>
          </a:prstGeom>
          <a:noFill/>
          <a:ln>
            <a:noFill/>
          </a:ln>
        </p:spPr>
      </p:pic>
      <p:sp>
        <p:nvSpPr>
          <p:cNvPr id="817" name="Google Shape;817;p71"/>
          <p:cNvSpPr/>
          <p:nvPr/>
        </p:nvSpPr>
        <p:spPr>
          <a:xfrm>
            <a:off x="719969" y="1967379"/>
            <a:ext cx="185700" cy="185700"/>
          </a:xfrm>
          <a:prstGeom prst="ellipse">
            <a:avLst/>
          </a:prstGeom>
          <a:solidFill>
            <a:srgbClr val="04B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71"/>
          <p:cNvSpPr/>
          <p:nvPr/>
        </p:nvSpPr>
        <p:spPr>
          <a:xfrm>
            <a:off x="719972" y="3128012"/>
            <a:ext cx="185700" cy="185700"/>
          </a:xfrm>
          <a:prstGeom prst="ellipse">
            <a:avLst/>
          </a:prstGeom>
          <a:solidFill>
            <a:srgbClr val="E894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71"/>
          <p:cNvSpPr txBox="1"/>
          <p:nvPr/>
        </p:nvSpPr>
        <p:spPr>
          <a:xfrm>
            <a:off x="3326946" y="2668224"/>
            <a:ext cx="565800" cy="29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latin typeface="Poppins"/>
                <a:ea typeface="Poppins"/>
                <a:cs typeface="Poppins"/>
                <a:sym typeface="Poppins"/>
              </a:rPr>
              <a:t>15%</a:t>
            </a:r>
            <a:endParaRPr sz="1300">
              <a:latin typeface="Poppins"/>
              <a:ea typeface="Poppins"/>
              <a:cs typeface="Poppins"/>
              <a:sym typeface="Poppins"/>
            </a:endParaRPr>
          </a:p>
        </p:txBody>
      </p:sp>
      <p:sp>
        <p:nvSpPr>
          <p:cNvPr id="820" name="Google Shape;820;p71"/>
          <p:cNvSpPr txBox="1"/>
          <p:nvPr/>
        </p:nvSpPr>
        <p:spPr>
          <a:xfrm>
            <a:off x="3973122" y="1758999"/>
            <a:ext cx="565800" cy="29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latin typeface="Poppins"/>
                <a:ea typeface="Poppins"/>
                <a:cs typeface="Poppins"/>
                <a:sym typeface="Poppins"/>
              </a:rPr>
              <a:t>35%</a:t>
            </a:r>
            <a:endParaRPr sz="1300">
              <a:latin typeface="Poppins"/>
              <a:ea typeface="Poppins"/>
              <a:cs typeface="Poppins"/>
              <a:sym typeface="Poppins"/>
            </a:endParaRPr>
          </a:p>
        </p:txBody>
      </p:sp>
      <p:sp>
        <p:nvSpPr>
          <p:cNvPr id="821" name="Google Shape;821;p71"/>
          <p:cNvSpPr txBox="1"/>
          <p:nvPr/>
        </p:nvSpPr>
        <p:spPr>
          <a:xfrm>
            <a:off x="4599911" y="2230199"/>
            <a:ext cx="565800" cy="29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latin typeface="Poppins"/>
                <a:ea typeface="Poppins"/>
                <a:cs typeface="Poppins"/>
                <a:sym typeface="Poppins"/>
              </a:rPr>
              <a:t>25%</a:t>
            </a:r>
            <a:endParaRPr sz="1300">
              <a:latin typeface="Poppins"/>
              <a:ea typeface="Poppins"/>
              <a:cs typeface="Poppins"/>
              <a:sym typeface="Poppins"/>
            </a:endParaRPr>
          </a:p>
        </p:txBody>
      </p:sp>
      <p:sp>
        <p:nvSpPr>
          <p:cNvPr id="822" name="Google Shape;822;p71"/>
          <p:cNvSpPr txBox="1"/>
          <p:nvPr/>
        </p:nvSpPr>
        <p:spPr>
          <a:xfrm>
            <a:off x="5239625" y="2230199"/>
            <a:ext cx="565800" cy="29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latin typeface="Poppins"/>
                <a:ea typeface="Poppins"/>
                <a:cs typeface="Poppins"/>
                <a:sym typeface="Poppins"/>
              </a:rPr>
              <a:t>25%</a:t>
            </a:r>
            <a:endParaRPr sz="1300">
              <a:latin typeface="Poppins"/>
              <a:ea typeface="Poppins"/>
              <a:cs typeface="Poppins"/>
              <a:sym typeface="Poppins"/>
            </a:endParaRPr>
          </a:p>
        </p:txBody>
      </p:sp>
      <p:sp>
        <p:nvSpPr>
          <p:cNvPr id="823" name="Google Shape;823;p7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bg1"/>
                </a:solidFill>
              </a:rPr>
              <a:t>Personal challenges</a:t>
            </a:r>
            <a:endParaRPr dirty="0">
              <a:solidFill>
                <a:schemeClr val="bg1"/>
              </a:solidFill>
            </a:endParaRPr>
          </a:p>
        </p:txBody>
      </p:sp>
      <p:sp>
        <p:nvSpPr>
          <p:cNvPr id="824" name="Google Shape;824;p71"/>
          <p:cNvSpPr txBox="1"/>
          <p:nvPr/>
        </p:nvSpPr>
        <p:spPr>
          <a:xfrm>
            <a:off x="719975" y="4182925"/>
            <a:ext cx="7704000" cy="3540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100">
                <a:solidFill>
                  <a:schemeClr val="dk1"/>
                </a:solidFill>
                <a:latin typeface="Glegoo"/>
                <a:ea typeface="Glegoo"/>
                <a:cs typeface="Glegoo"/>
                <a:sym typeface="Glegoo"/>
              </a:rPr>
              <a:t>Follow the link in the graph to modify its data and then paste the new one here. </a:t>
            </a:r>
            <a:r>
              <a:rPr lang="en" sz="1100" b="1">
                <a:solidFill>
                  <a:schemeClr val="hlink"/>
                </a:solidFill>
                <a:uFill>
                  <a:noFill/>
                </a:uFill>
                <a:latin typeface="Glegoo"/>
                <a:ea typeface="Glegoo"/>
                <a:cs typeface="Glegoo"/>
                <a:sym typeface="Glegoo"/>
                <a:hlinkClick r:id="rId5"/>
              </a:rPr>
              <a:t>For more info, click here</a:t>
            </a:r>
            <a:r>
              <a:rPr lang="en" sz="1100" b="1">
                <a:solidFill>
                  <a:schemeClr val="dk1"/>
                </a:solidFill>
                <a:latin typeface="Glegoo"/>
                <a:ea typeface="Glegoo"/>
                <a:cs typeface="Glegoo"/>
                <a:sym typeface="Glegoo"/>
              </a:rPr>
              <a:t>.</a:t>
            </a:r>
            <a:endParaRPr sz="1100" b="1">
              <a:solidFill>
                <a:schemeClr val="dk1"/>
              </a:solidFill>
              <a:latin typeface="Glegoo"/>
              <a:ea typeface="Glegoo"/>
              <a:cs typeface="Glegoo"/>
              <a:sym typeface="Glegoo"/>
            </a:endParaRPr>
          </a:p>
        </p:txBody>
      </p:sp>
      <p:grpSp>
        <p:nvGrpSpPr>
          <p:cNvPr id="2" name="Group 1">
            <a:extLst>
              <a:ext uri="{FF2B5EF4-FFF2-40B4-BE49-F238E27FC236}">
                <a16:creationId xmlns:a16="http://schemas.microsoft.com/office/drawing/2014/main" id="{21A03F30-5206-AF14-30B0-6E7E354AF7A1}"/>
              </a:ext>
            </a:extLst>
          </p:cNvPr>
          <p:cNvGrpSpPr>
            <a:grpSpLocks noChangeAspect="1"/>
          </p:cNvGrpSpPr>
          <p:nvPr/>
        </p:nvGrpSpPr>
        <p:grpSpPr>
          <a:xfrm>
            <a:off x="7748203" y="104360"/>
            <a:ext cx="883743" cy="883743"/>
            <a:chOff x="6926580" y="647026"/>
            <a:chExt cx="1352550" cy="1352550"/>
          </a:xfrm>
        </p:grpSpPr>
        <p:sp>
          <p:nvSpPr>
            <p:cNvPr id="3" name="Oval 2">
              <a:extLst>
                <a:ext uri="{FF2B5EF4-FFF2-40B4-BE49-F238E27FC236}">
                  <a16:creationId xmlns:a16="http://schemas.microsoft.com/office/drawing/2014/main" id="{87A17249-5AA9-7756-81A2-4AD24A6125BD}"/>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5C2D5FA9-D9DF-4E70-1C99-89F5B74C51FB}"/>
                </a:ext>
              </a:extLst>
            </p:cNvPr>
            <p:cNvPicPr>
              <a:picLocks noChangeAspect="1"/>
            </p:cNvPicPr>
            <p:nvPr/>
          </p:nvPicPr>
          <p:blipFill>
            <a:blip r:embed="rId6"/>
            <a:stretch>
              <a:fillRect/>
            </a:stretch>
          </p:blipFill>
          <p:spPr>
            <a:xfrm>
              <a:off x="6992620" y="702975"/>
              <a:ext cx="1225405" cy="1224885"/>
            </a:xfrm>
            <a:prstGeom prst="rect">
              <a:avLst/>
            </a:prstGeom>
          </p:spPr>
        </p:pic>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28"/>
        <p:cNvGrpSpPr/>
        <p:nvPr/>
      </p:nvGrpSpPr>
      <p:grpSpPr>
        <a:xfrm>
          <a:off x="0" y="0"/>
          <a:ext cx="0" cy="0"/>
          <a:chOff x="0" y="0"/>
          <a:chExt cx="0" cy="0"/>
        </a:xfrm>
      </p:grpSpPr>
      <p:sp>
        <p:nvSpPr>
          <p:cNvPr id="829" name="Google Shape;829;p72"/>
          <p:cNvSpPr/>
          <p:nvPr/>
        </p:nvSpPr>
        <p:spPr>
          <a:xfrm>
            <a:off x="4155128" y="2206874"/>
            <a:ext cx="699900" cy="6999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72"/>
          <p:cNvSpPr txBox="1"/>
          <p:nvPr/>
        </p:nvSpPr>
        <p:spPr>
          <a:xfrm>
            <a:off x="3613637" y="3314631"/>
            <a:ext cx="1702500" cy="492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Mars</a:t>
            </a:r>
            <a:endParaRPr sz="2000">
              <a:solidFill>
                <a:schemeClr val="dk1"/>
              </a:solidFill>
              <a:latin typeface="Poppins"/>
              <a:ea typeface="Poppins"/>
              <a:cs typeface="Poppins"/>
              <a:sym typeface="Poppins"/>
            </a:endParaRPr>
          </a:p>
        </p:txBody>
      </p:sp>
      <p:sp>
        <p:nvSpPr>
          <p:cNvPr id="831" name="Google Shape;831;p72"/>
          <p:cNvSpPr txBox="1"/>
          <p:nvPr/>
        </p:nvSpPr>
        <p:spPr>
          <a:xfrm>
            <a:off x="6238199" y="3314631"/>
            <a:ext cx="1702500" cy="492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Venus</a:t>
            </a:r>
            <a:endParaRPr sz="2000">
              <a:solidFill>
                <a:schemeClr val="dk1"/>
              </a:solidFill>
              <a:latin typeface="Poppins"/>
              <a:ea typeface="Poppins"/>
              <a:cs typeface="Poppins"/>
              <a:sym typeface="Poppins"/>
            </a:endParaRPr>
          </a:p>
        </p:txBody>
      </p:sp>
      <p:sp>
        <p:nvSpPr>
          <p:cNvPr id="832" name="Google Shape;832;p72"/>
          <p:cNvSpPr/>
          <p:nvPr/>
        </p:nvSpPr>
        <p:spPr>
          <a:xfrm rot="5400000">
            <a:off x="3068850" y="-2713286"/>
            <a:ext cx="748800" cy="6886500"/>
          </a:xfrm>
          <a:prstGeom prst="round2SameRect">
            <a:avLst>
              <a:gd name="adj1" fmla="val 50000"/>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72"/>
          <p:cNvSpPr txBox="1"/>
          <p:nvPr/>
        </p:nvSpPr>
        <p:spPr>
          <a:xfrm>
            <a:off x="989075" y="3314631"/>
            <a:ext cx="1702500" cy="492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Neptune</a:t>
            </a:r>
            <a:endParaRPr sz="2000">
              <a:solidFill>
                <a:schemeClr val="dk1"/>
              </a:solidFill>
              <a:latin typeface="Poppins"/>
              <a:ea typeface="Poppins"/>
              <a:cs typeface="Poppins"/>
              <a:sym typeface="Poppins"/>
            </a:endParaRPr>
          </a:p>
        </p:txBody>
      </p:sp>
      <p:sp>
        <p:nvSpPr>
          <p:cNvPr id="834" name="Google Shape;834;p72"/>
          <p:cNvSpPr/>
          <p:nvPr/>
        </p:nvSpPr>
        <p:spPr>
          <a:xfrm flipH="1">
            <a:off x="3933000" y="2025936"/>
            <a:ext cx="1062000" cy="1062300"/>
          </a:xfrm>
          <a:prstGeom prst="pie">
            <a:avLst>
              <a:gd name="adj1" fmla="val 4051231"/>
              <a:gd name="adj2" fmla="val 16200000"/>
            </a:avLst>
          </a:prstGeom>
          <a:solidFill>
            <a:srgbClr val="F5A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72"/>
          <p:cNvSpPr/>
          <p:nvPr/>
        </p:nvSpPr>
        <p:spPr>
          <a:xfrm>
            <a:off x="6744755" y="2206874"/>
            <a:ext cx="699900" cy="6999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72"/>
          <p:cNvSpPr/>
          <p:nvPr/>
        </p:nvSpPr>
        <p:spPr>
          <a:xfrm rot="-5400000">
            <a:off x="6563206" y="2025350"/>
            <a:ext cx="1062900" cy="1062900"/>
          </a:xfrm>
          <a:prstGeom prst="pie">
            <a:avLst>
              <a:gd name="adj1" fmla="val 2001"/>
              <a:gd name="adj2" fmla="val 10828060"/>
            </a:avLst>
          </a:prstGeom>
          <a:solidFill>
            <a:srgbClr val="2C7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72"/>
          <p:cNvSpPr txBox="1"/>
          <p:nvPr/>
        </p:nvSpPr>
        <p:spPr>
          <a:xfrm>
            <a:off x="3787487" y="1503174"/>
            <a:ext cx="1354800" cy="29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60%</a:t>
            </a:r>
            <a:endParaRPr sz="2000">
              <a:solidFill>
                <a:schemeClr val="dk1"/>
              </a:solidFill>
              <a:latin typeface="Poppins"/>
              <a:ea typeface="Poppins"/>
              <a:cs typeface="Poppins"/>
              <a:sym typeface="Poppins"/>
            </a:endParaRPr>
          </a:p>
        </p:txBody>
      </p:sp>
      <p:sp>
        <p:nvSpPr>
          <p:cNvPr id="838" name="Google Shape;838;p72"/>
          <p:cNvSpPr/>
          <p:nvPr/>
        </p:nvSpPr>
        <p:spPr>
          <a:xfrm>
            <a:off x="1490168" y="2206949"/>
            <a:ext cx="699900" cy="6999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72"/>
          <p:cNvSpPr txBox="1"/>
          <p:nvPr/>
        </p:nvSpPr>
        <p:spPr>
          <a:xfrm>
            <a:off x="6412049" y="1503174"/>
            <a:ext cx="1354800" cy="29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50%</a:t>
            </a:r>
            <a:endParaRPr sz="2000">
              <a:solidFill>
                <a:schemeClr val="dk1"/>
              </a:solidFill>
              <a:latin typeface="Poppins"/>
              <a:ea typeface="Poppins"/>
              <a:cs typeface="Poppins"/>
              <a:sym typeface="Poppins"/>
            </a:endParaRPr>
          </a:p>
        </p:txBody>
      </p:sp>
      <p:sp>
        <p:nvSpPr>
          <p:cNvPr id="840" name="Google Shape;840;p72"/>
          <p:cNvSpPr/>
          <p:nvPr/>
        </p:nvSpPr>
        <p:spPr>
          <a:xfrm flipH="1">
            <a:off x="1265932" y="2025929"/>
            <a:ext cx="1062000" cy="1062300"/>
          </a:xfrm>
          <a:prstGeom prst="pie">
            <a:avLst>
              <a:gd name="adj1" fmla="val 4866854"/>
              <a:gd name="adj2" fmla="val 16200000"/>
            </a:avLst>
          </a:prstGeom>
          <a:solidFill>
            <a:srgbClr val="F160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72"/>
          <p:cNvSpPr txBox="1"/>
          <p:nvPr/>
        </p:nvSpPr>
        <p:spPr>
          <a:xfrm>
            <a:off x="1162925" y="1503174"/>
            <a:ext cx="1354800" cy="29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Poppins"/>
                <a:ea typeface="Poppins"/>
                <a:cs typeface="Poppins"/>
                <a:sym typeface="Poppins"/>
              </a:rPr>
              <a:t>55%</a:t>
            </a:r>
            <a:endParaRPr sz="2000">
              <a:solidFill>
                <a:schemeClr val="dk1"/>
              </a:solidFill>
              <a:latin typeface="Poppins"/>
              <a:ea typeface="Poppins"/>
              <a:cs typeface="Poppins"/>
              <a:sym typeface="Poppins"/>
            </a:endParaRPr>
          </a:p>
        </p:txBody>
      </p:sp>
      <p:sp>
        <p:nvSpPr>
          <p:cNvPr id="842" name="Google Shape;842;p72"/>
          <p:cNvSpPr txBox="1"/>
          <p:nvPr/>
        </p:nvSpPr>
        <p:spPr>
          <a:xfrm>
            <a:off x="709925" y="3805125"/>
            <a:ext cx="2260800" cy="6831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1600"/>
              </a:spcAft>
              <a:buNone/>
            </a:pPr>
            <a:r>
              <a:rPr lang="en">
                <a:solidFill>
                  <a:schemeClr val="dk1"/>
                </a:solidFill>
                <a:latin typeface="Glegoo"/>
                <a:ea typeface="Glegoo"/>
                <a:cs typeface="Glegoo"/>
                <a:sym typeface="Glegoo"/>
              </a:rPr>
              <a:t>Neptune</a:t>
            </a:r>
            <a:r>
              <a:rPr lang="en" b="1">
                <a:solidFill>
                  <a:schemeClr val="dk1"/>
                </a:solidFill>
                <a:latin typeface="Glegoo"/>
                <a:ea typeface="Glegoo"/>
                <a:cs typeface="Glegoo"/>
                <a:sym typeface="Glegoo"/>
              </a:rPr>
              <a:t> </a:t>
            </a:r>
            <a:r>
              <a:rPr lang="en">
                <a:solidFill>
                  <a:schemeClr val="dk1"/>
                </a:solidFill>
                <a:latin typeface="Glegoo"/>
                <a:ea typeface="Glegoo"/>
                <a:cs typeface="Glegoo"/>
                <a:sym typeface="Glegoo"/>
              </a:rPr>
              <a:t>is the farthest planet from the Sun</a:t>
            </a:r>
            <a:endParaRPr>
              <a:solidFill>
                <a:schemeClr val="dk1"/>
              </a:solidFill>
              <a:latin typeface="Glegoo"/>
              <a:ea typeface="Glegoo"/>
              <a:cs typeface="Glegoo"/>
              <a:sym typeface="Glegoo"/>
            </a:endParaRPr>
          </a:p>
        </p:txBody>
      </p:sp>
      <p:sp>
        <p:nvSpPr>
          <p:cNvPr id="843" name="Google Shape;843;p72"/>
          <p:cNvSpPr txBox="1"/>
          <p:nvPr/>
        </p:nvSpPr>
        <p:spPr>
          <a:xfrm>
            <a:off x="3334487" y="3805125"/>
            <a:ext cx="2260800" cy="68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Glegoo"/>
                <a:ea typeface="Glegoo"/>
                <a:cs typeface="Glegoo"/>
                <a:sym typeface="Glegoo"/>
              </a:rPr>
              <a:t>Despite being red, Mars is a cold place</a:t>
            </a:r>
            <a:endParaRPr>
              <a:solidFill>
                <a:schemeClr val="dk1"/>
              </a:solidFill>
              <a:latin typeface="Glegoo"/>
              <a:ea typeface="Glegoo"/>
              <a:cs typeface="Glegoo"/>
              <a:sym typeface="Glegoo"/>
            </a:endParaRPr>
          </a:p>
        </p:txBody>
      </p:sp>
      <p:sp>
        <p:nvSpPr>
          <p:cNvPr id="844" name="Google Shape;844;p72"/>
          <p:cNvSpPr txBox="1"/>
          <p:nvPr/>
        </p:nvSpPr>
        <p:spPr>
          <a:xfrm>
            <a:off x="5959049" y="3805125"/>
            <a:ext cx="2260800" cy="68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Glegoo"/>
                <a:ea typeface="Glegoo"/>
                <a:cs typeface="Glegoo"/>
                <a:sym typeface="Glegoo"/>
              </a:rPr>
              <a:t>Venus is the second planet from the Sun</a:t>
            </a:r>
            <a:endParaRPr>
              <a:solidFill>
                <a:schemeClr val="dk1"/>
              </a:solidFill>
              <a:latin typeface="Glegoo"/>
              <a:ea typeface="Glegoo"/>
              <a:cs typeface="Glegoo"/>
              <a:sym typeface="Glegoo"/>
            </a:endParaRPr>
          </a:p>
        </p:txBody>
      </p:sp>
      <p:sp>
        <p:nvSpPr>
          <p:cNvPr id="845" name="Google Shape;845;p7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bg1"/>
                </a:solidFill>
              </a:rPr>
              <a:t>I’m spending a lot of time on…</a:t>
            </a:r>
            <a:endParaRPr dirty="0">
              <a:solidFill>
                <a:schemeClr val="bg1"/>
              </a:solidFill>
            </a:endParaRPr>
          </a:p>
        </p:txBody>
      </p:sp>
      <p:grpSp>
        <p:nvGrpSpPr>
          <p:cNvPr id="2" name="Group 1">
            <a:extLst>
              <a:ext uri="{FF2B5EF4-FFF2-40B4-BE49-F238E27FC236}">
                <a16:creationId xmlns:a16="http://schemas.microsoft.com/office/drawing/2014/main" id="{17566716-FC29-0AE0-F17D-89B4F47097C2}"/>
              </a:ext>
            </a:extLst>
          </p:cNvPr>
          <p:cNvGrpSpPr>
            <a:grpSpLocks noChangeAspect="1"/>
          </p:cNvGrpSpPr>
          <p:nvPr/>
        </p:nvGrpSpPr>
        <p:grpSpPr>
          <a:xfrm>
            <a:off x="8315327" y="482981"/>
            <a:ext cx="766679" cy="766679"/>
            <a:chOff x="6926580" y="647026"/>
            <a:chExt cx="1352550" cy="1352550"/>
          </a:xfrm>
        </p:grpSpPr>
        <p:sp>
          <p:nvSpPr>
            <p:cNvPr id="3" name="Oval 2">
              <a:extLst>
                <a:ext uri="{FF2B5EF4-FFF2-40B4-BE49-F238E27FC236}">
                  <a16:creationId xmlns:a16="http://schemas.microsoft.com/office/drawing/2014/main" id="{942E148F-3954-B4BA-917A-B86D0D6420FE}"/>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5E784689-C65A-2704-02B3-D974C2A48BF2}"/>
                </a:ext>
              </a:extLst>
            </p:cNvPr>
            <p:cNvPicPr>
              <a:picLocks noChangeAspect="1"/>
            </p:cNvPicPr>
            <p:nvPr/>
          </p:nvPicPr>
          <p:blipFill>
            <a:blip r:embed="rId3"/>
            <a:stretch>
              <a:fillRect/>
            </a:stretch>
          </p:blipFill>
          <p:spPr>
            <a:xfrm>
              <a:off x="6992620" y="702975"/>
              <a:ext cx="1225405" cy="1224885"/>
            </a:xfrm>
            <a:prstGeom prst="rect">
              <a:avLst/>
            </a:prstGeom>
          </p:spPr>
        </p:pic>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81"/>
        <p:cNvGrpSpPr/>
        <p:nvPr/>
      </p:nvGrpSpPr>
      <p:grpSpPr>
        <a:xfrm>
          <a:off x="0" y="0"/>
          <a:ext cx="0" cy="0"/>
          <a:chOff x="0" y="0"/>
          <a:chExt cx="0" cy="0"/>
        </a:xfrm>
      </p:grpSpPr>
      <p:sp>
        <p:nvSpPr>
          <p:cNvPr id="282" name="Google Shape;282;p46"/>
          <p:cNvSpPr txBox="1">
            <a:spLocks noGrp="1"/>
          </p:cNvSpPr>
          <p:nvPr>
            <p:ph type="ctrTitle"/>
          </p:nvPr>
        </p:nvSpPr>
        <p:spPr>
          <a:xfrm>
            <a:off x="720000" y="929150"/>
            <a:ext cx="4032000" cy="1120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Whoa!</a:t>
            </a:r>
            <a:endParaRPr/>
          </a:p>
        </p:txBody>
      </p:sp>
      <p:sp>
        <p:nvSpPr>
          <p:cNvPr id="283" name="Google Shape;283;p46"/>
          <p:cNvSpPr txBox="1">
            <a:spLocks noGrp="1"/>
          </p:cNvSpPr>
          <p:nvPr>
            <p:ph type="subTitle" idx="1"/>
          </p:nvPr>
        </p:nvSpPr>
        <p:spPr>
          <a:xfrm>
            <a:off x="720000" y="2049500"/>
            <a:ext cx="4032000" cy="1120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This can be the part of the presentation where you introduce yourself, write your email…</a:t>
            </a:r>
            <a:endParaRPr/>
          </a:p>
        </p:txBody>
      </p:sp>
      <p:grpSp>
        <p:nvGrpSpPr>
          <p:cNvPr id="2" name="Group 1">
            <a:extLst>
              <a:ext uri="{FF2B5EF4-FFF2-40B4-BE49-F238E27FC236}">
                <a16:creationId xmlns:a16="http://schemas.microsoft.com/office/drawing/2014/main" id="{06E49886-6DDF-518F-19EA-BB6D354B9AC2}"/>
              </a:ext>
            </a:extLst>
          </p:cNvPr>
          <p:cNvGrpSpPr>
            <a:grpSpLocks noChangeAspect="1"/>
          </p:cNvGrpSpPr>
          <p:nvPr/>
        </p:nvGrpSpPr>
        <p:grpSpPr>
          <a:xfrm>
            <a:off x="6572409" y="929150"/>
            <a:ext cx="1543035" cy="1543035"/>
            <a:chOff x="6926580" y="647026"/>
            <a:chExt cx="1352550" cy="1352550"/>
          </a:xfrm>
        </p:grpSpPr>
        <p:sp>
          <p:nvSpPr>
            <p:cNvPr id="3" name="Oval 2">
              <a:extLst>
                <a:ext uri="{FF2B5EF4-FFF2-40B4-BE49-F238E27FC236}">
                  <a16:creationId xmlns:a16="http://schemas.microsoft.com/office/drawing/2014/main" id="{7CBA7BF2-9885-7F4A-9585-C1A4CD340493}"/>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5" name="Picture 4" descr="A circular object with text on it&#10;&#10;Description automatically generated with low confidence">
              <a:extLst>
                <a:ext uri="{FF2B5EF4-FFF2-40B4-BE49-F238E27FC236}">
                  <a16:creationId xmlns:a16="http://schemas.microsoft.com/office/drawing/2014/main" id="{CFEEDE67-44FF-EDFF-C196-82E30106920A}"/>
                </a:ext>
              </a:extLst>
            </p:cNvPr>
            <p:cNvPicPr>
              <a:picLocks noChangeAspect="1"/>
            </p:cNvPicPr>
            <p:nvPr/>
          </p:nvPicPr>
          <p:blipFill>
            <a:blip r:embed="rId3"/>
            <a:stretch>
              <a:fillRect/>
            </a:stretch>
          </p:blipFill>
          <p:spPr>
            <a:xfrm>
              <a:off x="6992620" y="702975"/>
              <a:ext cx="1225405" cy="1224885"/>
            </a:xfrm>
            <a:prstGeom prst="rect">
              <a:avLst/>
            </a:prstGeom>
          </p:spPr>
        </p:pic>
      </p:grpSp>
      <p:pic>
        <p:nvPicPr>
          <p:cNvPr id="4" name="Picture 3" descr="A qr code with a white background&#10;&#10;Description automatically generated">
            <a:extLst>
              <a:ext uri="{FF2B5EF4-FFF2-40B4-BE49-F238E27FC236}">
                <a16:creationId xmlns:a16="http://schemas.microsoft.com/office/drawing/2014/main" id="{433EA5C6-1242-E37C-265B-6AE4CC2DD02F}"/>
              </a:ext>
            </a:extLst>
          </p:cNvPr>
          <p:cNvPicPr>
            <a:picLocks noChangeAspect="1"/>
          </p:cNvPicPr>
          <p:nvPr/>
        </p:nvPicPr>
        <p:blipFill>
          <a:blip r:embed="rId4"/>
          <a:stretch>
            <a:fillRect/>
          </a:stretch>
        </p:blipFill>
        <p:spPr>
          <a:xfrm>
            <a:off x="6883416" y="3590856"/>
            <a:ext cx="882057" cy="1043025"/>
          </a:xfrm>
          <a:prstGeom prst="rect">
            <a:avLst/>
          </a:prstGeom>
        </p:spPr>
      </p:pic>
      <p:sp>
        <p:nvSpPr>
          <p:cNvPr id="6" name="Google Shape;270;p44">
            <a:extLst>
              <a:ext uri="{FF2B5EF4-FFF2-40B4-BE49-F238E27FC236}">
                <a16:creationId xmlns:a16="http://schemas.microsoft.com/office/drawing/2014/main" id="{58352B7A-FD60-5A0F-F744-6BC6C2F886B1}"/>
              </a:ext>
            </a:extLst>
          </p:cNvPr>
          <p:cNvSpPr txBox="1">
            <a:spLocks/>
          </p:cNvSpPr>
          <p:nvPr/>
        </p:nvSpPr>
        <p:spPr>
          <a:xfrm>
            <a:off x="69272" y="4133150"/>
            <a:ext cx="2660073" cy="314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05192A"/>
              </a:buClr>
              <a:buSzPts val="1800"/>
              <a:buFont typeface="Anaheim"/>
              <a:buNone/>
              <a:defRPr sz="1600" b="0" i="0" u="none" strike="noStrike" cap="none">
                <a:solidFill>
                  <a:schemeClr val="dk1"/>
                </a:solidFill>
                <a:latin typeface="Glegoo"/>
                <a:ea typeface="Glegoo"/>
                <a:cs typeface="Glegoo"/>
                <a:sym typeface="Glegoo"/>
              </a:defRPr>
            </a:lvl1pPr>
            <a:lvl2pPr marL="914400" marR="0" lvl="1"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2pPr>
            <a:lvl3pPr marL="1371600" marR="0" lvl="2" indent="-317500" algn="ctr" rtl="0">
              <a:lnSpc>
                <a:spcPct val="100000"/>
              </a:lnSpc>
              <a:spcBef>
                <a:spcPts val="0"/>
              </a:spcBef>
              <a:spcAft>
                <a:spcPts val="0"/>
              </a:spcAft>
              <a:buClr>
                <a:srgbClr val="05192A"/>
              </a:buClr>
              <a:buSzPts val="1800"/>
              <a:buFont typeface="Glegoo"/>
              <a:buNone/>
              <a:defRPr sz="1800" b="0" i="0" u="none" strike="noStrike" cap="none">
                <a:solidFill>
                  <a:srgbClr val="05192A"/>
                </a:solidFill>
                <a:latin typeface="Glegoo"/>
                <a:ea typeface="Glegoo"/>
                <a:cs typeface="Glegoo"/>
                <a:sym typeface="Glegoo"/>
              </a:defRPr>
            </a:lvl3pPr>
            <a:lvl4pPr marL="1828800" marR="0" lvl="3"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4pPr>
            <a:lvl5pPr marL="2286000" marR="0" lvl="4"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5pPr>
            <a:lvl6pPr marL="2743200" marR="0" lvl="5"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6pPr>
            <a:lvl7pPr marL="3200400" marR="0" lvl="6"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7pPr>
            <a:lvl8pPr marL="3657600" marR="0" lvl="7"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8pPr>
            <a:lvl9pPr marL="4114800" marR="0" lvl="8"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9pPr>
          </a:lstStyle>
          <a:p>
            <a:pPr algn="l">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#ChooseLDNursing</a:t>
            </a:r>
          </a:p>
          <a:p>
            <a:pPr algn="l">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#InspireLDNursing</a:t>
            </a:r>
          </a:p>
          <a:p>
            <a:pPr algn="l">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#LDNurseDay</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49"/>
        <p:cNvGrpSpPr/>
        <p:nvPr/>
      </p:nvGrpSpPr>
      <p:grpSpPr>
        <a:xfrm>
          <a:off x="0" y="0"/>
          <a:ext cx="0" cy="0"/>
          <a:chOff x="0" y="0"/>
          <a:chExt cx="0" cy="0"/>
        </a:xfrm>
      </p:grpSpPr>
      <p:sp>
        <p:nvSpPr>
          <p:cNvPr id="850" name="Google Shape;850;p73"/>
          <p:cNvSpPr/>
          <p:nvPr/>
        </p:nvSpPr>
        <p:spPr>
          <a:xfrm rot="5400000">
            <a:off x="1702650" y="-1345675"/>
            <a:ext cx="748800" cy="4154100"/>
          </a:xfrm>
          <a:prstGeom prst="round2SameRect">
            <a:avLst>
              <a:gd name="adj1" fmla="val 50000"/>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73"/>
          <p:cNvSpPr txBox="1">
            <a:spLocks noGrp="1"/>
          </p:cNvSpPr>
          <p:nvPr>
            <p:ph type="subTitle" idx="1"/>
          </p:nvPr>
        </p:nvSpPr>
        <p:spPr>
          <a:xfrm>
            <a:off x="5013850" y="1800254"/>
            <a:ext cx="2504700" cy="125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replace the image on the screen with your own work. Just right-click on it and select “Replace image”</a:t>
            </a:r>
            <a:endParaRPr/>
          </a:p>
        </p:txBody>
      </p:sp>
      <p:grpSp>
        <p:nvGrpSpPr>
          <p:cNvPr id="852" name="Google Shape;852;p73"/>
          <p:cNvGrpSpPr/>
          <p:nvPr/>
        </p:nvGrpSpPr>
        <p:grpSpPr>
          <a:xfrm>
            <a:off x="1633533" y="1698918"/>
            <a:ext cx="2982515" cy="2184391"/>
            <a:chOff x="720000" y="1233763"/>
            <a:chExt cx="3653700" cy="2675966"/>
          </a:xfrm>
        </p:grpSpPr>
        <p:sp>
          <p:nvSpPr>
            <p:cNvPr id="853" name="Google Shape;853;p73"/>
            <p:cNvSpPr/>
            <p:nvPr/>
          </p:nvSpPr>
          <p:spPr>
            <a:xfrm>
              <a:off x="2109172" y="3376980"/>
              <a:ext cx="875400" cy="485400"/>
            </a:xfrm>
            <a:prstGeom prst="trapezoid">
              <a:avLst>
                <a:gd name="adj" fmla="val 25000"/>
              </a:avLst>
            </a:pr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73"/>
            <p:cNvSpPr/>
            <p:nvPr/>
          </p:nvSpPr>
          <p:spPr>
            <a:xfrm>
              <a:off x="1842770" y="3862329"/>
              <a:ext cx="1408200" cy="47400"/>
            </a:xfrm>
            <a:prstGeom prst="roundRect">
              <a:avLst>
                <a:gd name="adj" fmla="val 50000"/>
              </a:avLst>
            </a:pr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73"/>
            <p:cNvSpPr/>
            <p:nvPr/>
          </p:nvSpPr>
          <p:spPr>
            <a:xfrm>
              <a:off x="720000" y="1233763"/>
              <a:ext cx="3653700" cy="2150400"/>
            </a:xfrm>
            <a:prstGeom prst="roundRect">
              <a:avLst>
                <a:gd name="adj" fmla="val 8072"/>
              </a:avLst>
            </a:pr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73"/>
            <p:cNvSpPr/>
            <p:nvPr/>
          </p:nvSpPr>
          <p:spPr>
            <a:xfrm>
              <a:off x="720000" y="1233763"/>
              <a:ext cx="3653700" cy="1750800"/>
            </a:xfrm>
            <a:prstGeom prst="round2SameRect">
              <a:avLst>
                <a:gd name="adj1" fmla="val 9552"/>
                <a:gd name="adj2" fmla="val 0"/>
              </a:avLst>
            </a:pr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73"/>
            <p:cNvSpPr/>
            <p:nvPr/>
          </p:nvSpPr>
          <p:spPr>
            <a:xfrm>
              <a:off x="2429523" y="3096689"/>
              <a:ext cx="234900" cy="174600"/>
            </a:xfrm>
            <a:prstGeom prst="heart">
              <a:avLst/>
            </a:pr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58" name="Google Shape;858;p73"/>
          <p:cNvPicPr preferRelativeResize="0"/>
          <p:nvPr/>
        </p:nvPicPr>
        <p:blipFill rotWithShape="1">
          <a:blip r:embed="rId3">
            <a:alphaModFix/>
          </a:blip>
          <a:srcRect b="21470"/>
          <a:stretch/>
        </p:blipFill>
        <p:spPr>
          <a:xfrm>
            <a:off x="1785686" y="1842508"/>
            <a:ext cx="2678062" cy="1157731"/>
          </a:xfrm>
          <a:prstGeom prst="rect">
            <a:avLst/>
          </a:prstGeom>
          <a:noFill/>
          <a:ln>
            <a:noFill/>
          </a:ln>
        </p:spPr>
      </p:pic>
      <p:sp>
        <p:nvSpPr>
          <p:cNvPr id="859" name="Google Shape;859;p7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bg1"/>
                </a:solidFill>
              </a:rPr>
              <a:t>Desktop app</a:t>
            </a:r>
            <a:endParaRPr dirty="0">
              <a:solidFill>
                <a:schemeClr val="bg1"/>
              </a:solidFill>
            </a:endParaRPr>
          </a:p>
        </p:txBody>
      </p:sp>
      <p:grpSp>
        <p:nvGrpSpPr>
          <p:cNvPr id="2" name="Group 1">
            <a:extLst>
              <a:ext uri="{FF2B5EF4-FFF2-40B4-BE49-F238E27FC236}">
                <a16:creationId xmlns:a16="http://schemas.microsoft.com/office/drawing/2014/main" id="{6A4C17D5-A68D-86AF-43B9-C4A5C88212D0}"/>
              </a:ext>
            </a:extLst>
          </p:cNvPr>
          <p:cNvGrpSpPr>
            <a:grpSpLocks noChangeAspect="1"/>
          </p:cNvGrpSpPr>
          <p:nvPr/>
        </p:nvGrpSpPr>
        <p:grpSpPr>
          <a:xfrm>
            <a:off x="6083712" y="4166154"/>
            <a:ext cx="883743" cy="883743"/>
            <a:chOff x="6926580" y="647026"/>
            <a:chExt cx="1352550" cy="1352550"/>
          </a:xfrm>
        </p:grpSpPr>
        <p:sp>
          <p:nvSpPr>
            <p:cNvPr id="3" name="Oval 2">
              <a:extLst>
                <a:ext uri="{FF2B5EF4-FFF2-40B4-BE49-F238E27FC236}">
                  <a16:creationId xmlns:a16="http://schemas.microsoft.com/office/drawing/2014/main" id="{8F0A493F-B483-C56E-2D33-D47301560159}"/>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C075608F-B6CF-A1AC-F0EB-9179A64B7818}"/>
                </a:ext>
              </a:extLst>
            </p:cNvPr>
            <p:cNvPicPr>
              <a:picLocks noChangeAspect="1"/>
            </p:cNvPicPr>
            <p:nvPr/>
          </p:nvPicPr>
          <p:blipFill>
            <a:blip r:embed="rId4"/>
            <a:stretch>
              <a:fillRect/>
            </a:stretch>
          </p:blipFill>
          <p:spPr>
            <a:xfrm>
              <a:off x="6992620" y="702975"/>
              <a:ext cx="1225405" cy="1224885"/>
            </a:xfrm>
            <a:prstGeom prst="rect">
              <a:avLst/>
            </a:prstGeom>
          </p:spPr>
        </p:pic>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63"/>
        <p:cNvGrpSpPr/>
        <p:nvPr/>
      </p:nvGrpSpPr>
      <p:grpSpPr>
        <a:xfrm>
          <a:off x="0" y="0"/>
          <a:ext cx="0" cy="0"/>
          <a:chOff x="0" y="0"/>
          <a:chExt cx="0" cy="0"/>
        </a:xfrm>
      </p:grpSpPr>
      <p:grpSp>
        <p:nvGrpSpPr>
          <p:cNvPr id="864" name="Google Shape;864;p74"/>
          <p:cNvGrpSpPr/>
          <p:nvPr/>
        </p:nvGrpSpPr>
        <p:grpSpPr>
          <a:xfrm flipH="1">
            <a:off x="5048935" y="1235250"/>
            <a:ext cx="1983744" cy="2673000"/>
            <a:chOff x="1471650" y="1236850"/>
            <a:chExt cx="2150400" cy="2673000"/>
          </a:xfrm>
        </p:grpSpPr>
        <p:sp>
          <p:nvSpPr>
            <p:cNvPr id="865" name="Google Shape;865;p74"/>
            <p:cNvSpPr/>
            <p:nvPr/>
          </p:nvSpPr>
          <p:spPr>
            <a:xfrm rot="5400000">
              <a:off x="1210350" y="1498150"/>
              <a:ext cx="2673000" cy="2150400"/>
            </a:xfrm>
            <a:prstGeom prst="roundRect">
              <a:avLst>
                <a:gd name="adj" fmla="val 8072"/>
              </a:avLst>
            </a:pr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74"/>
            <p:cNvSpPr/>
            <p:nvPr/>
          </p:nvSpPr>
          <p:spPr>
            <a:xfrm>
              <a:off x="1516800" y="1465300"/>
              <a:ext cx="2060100" cy="2216100"/>
            </a:xfrm>
            <a:prstGeom prst="rect">
              <a:avLst/>
            </a:pr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74"/>
            <p:cNvSpPr/>
            <p:nvPr/>
          </p:nvSpPr>
          <p:spPr>
            <a:xfrm>
              <a:off x="2528100" y="1337925"/>
              <a:ext cx="37500" cy="37500"/>
            </a:xfrm>
            <a:prstGeom prst="ellipse">
              <a:avLst/>
            </a:pr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74"/>
            <p:cNvSpPr/>
            <p:nvPr/>
          </p:nvSpPr>
          <p:spPr>
            <a:xfrm>
              <a:off x="2486423" y="3738526"/>
              <a:ext cx="120900" cy="110700"/>
            </a:xfrm>
            <a:prstGeom prst="ellipse">
              <a:avLst/>
            </a:prstGeom>
            <a:noFill/>
            <a:ln w="9525" cap="flat" cmpd="sng">
              <a:solidFill>
                <a:srgbClr val="0519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69" name="Google Shape;869;p74"/>
          <p:cNvPicPr preferRelativeResize="0"/>
          <p:nvPr/>
        </p:nvPicPr>
        <p:blipFill>
          <a:blip r:embed="rId3">
            <a:alphaModFix/>
          </a:blip>
          <a:stretch>
            <a:fillRect/>
          </a:stretch>
        </p:blipFill>
        <p:spPr>
          <a:xfrm>
            <a:off x="5107200" y="1478875"/>
            <a:ext cx="1867199" cy="2185749"/>
          </a:xfrm>
          <a:prstGeom prst="rect">
            <a:avLst/>
          </a:prstGeom>
          <a:noFill/>
          <a:ln>
            <a:noFill/>
          </a:ln>
        </p:spPr>
      </p:pic>
      <p:sp>
        <p:nvSpPr>
          <p:cNvPr id="870" name="Google Shape;870;p74"/>
          <p:cNvSpPr/>
          <p:nvPr/>
        </p:nvSpPr>
        <p:spPr>
          <a:xfrm rot="5400000">
            <a:off x="1702650" y="-1345675"/>
            <a:ext cx="748800" cy="4154100"/>
          </a:xfrm>
          <a:prstGeom prst="round2SameRect">
            <a:avLst>
              <a:gd name="adj1" fmla="val 50000"/>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74"/>
          <p:cNvSpPr txBox="1">
            <a:spLocks noGrp="1"/>
          </p:cNvSpPr>
          <p:nvPr>
            <p:ph type="subTitle" idx="1"/>
          </p:nvPr>
        </p:nvSpPr>
        <p:spPr>
          <a:xfrm>
            <a:off x="1658350" y="1800250"/>
            <a:ext cx="2487600" cy="125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replace the image on the screen with your own work. Just right-click on it and select “Replace image”</a:t>
            </a:r>
            <a:endParaRPr/>
          </a:p>
        </p:txBody>
      </p:sp>
      <p:sp>
        <p:nvSpPr>
          <p:cNvPr id="872" name="Google Shape;872;p7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bg1"/>
                </a:solidFill>
              </a:rPr>
              <a:t>Tablet app</a:t>
            </a:r>
            <a:endParaRPr dirty="0">
              <a:solidFill>
                <a:schemeClr val="bg1"/>
              </a:solidFill>
            </a:endParaRPr>
          </a:p>
        </p:txBody>
      </p:sp>
      <p:grpSp>
        <p:nvGrpSpPr>
          <p:cNvPr id="2" name="Group 1">
            <a:extLst>
              <a:ext uri="{FF2B5EF4-FFF2-40B4-BE49-F238E27FC236}">
                <a16:creationId xmlns:a16="http://schemas.microsoft.com/office/drawing/2014/main" id="{3CD93ECF-C0C1-2914-008C-B859FA80B1DE}"/>
              </a:ext>
            </a:extLst>
          </p:cNvPr>
          <p:cNvGrpSpPr>
            <a:grpSpLocks noChangeAspect="1"/>
          </p:cNvGrpSpPr>
          <p:nvPr/>
        </p:nvGrpSpPr>
        <p:grpSpPr>
          <a:xfrm>
            <a:off x="7983943" y="747303"/>
            <a:ext cx="883743" cy="883743"/>
            <a:chOff x="6926580" y="647026"/>
            <a:chExt cx="1352550" cy="1352550"/>
          </a:xfrm>
        </p:grpSpPr>
        <p:sp>
          <p:nvSpPr>
            <p:cNvPr id="3" name="Oval 2">
              <a:extLst>
                <a:ext uri="{FF2B5EF4-FFF2-40B4-BE49-F238E27FC236}">
                  <a16:creationId xmlns:a16="http://schemas.microsoft.com/office/drawing/2014/main" id="{FC9D45FC-448F-09EF-2A01-AF4DC12242FE}"/>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ED9C1457-A579-5AC2-B5A1-CAB050292A53}"/>
                </a:ext>
              </a:extLst>
            </p:cNvPr>
            <p:cNvPicPr>
              <a:picLocks noChangeAspect="1"/>
            </p:cNvPicPr>
            <p:nvPr/>
          </p:nvPicPr>
          <p:blipFill>
            <a:blip r:embed="rId4"/>
            <a:stretch>
              <a:fillRect/>
            </a:stretch>
          </p:blipFill>
          <p:spPr>
            <a:xfrm>
              <a:off x="6992620" y="702975"/>
              <a:ext cx="1225405" cy="1224885"/>
            </a:xfrm>
            <a:prstGeom prst="rect">
              <a:avLst/>
            </a:prstGeom>
          </p:spPr>
        </p:pic>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76"/>
        <p:cNvGrpSpPr/>
        <p:nvPr/>
      </p:nvGrpSpPr>
      <p:grpSpPr>
        <a:xfrm>
          <a:off x="0" y="0"/>
          <a:ext cx="0" cy="0"/>
          <a:chOff x="0" y="0"/>
          <a:chExt cx="0" cy="0"/>
        </a:xfrm>
      </p:grpSpPr>
      <p:grpSp>
        <p:nvGrpSpPr>
          <p:cNvPr id="877" name="Google Shape;877;p75"/>
          <p:cNvGrpSpPr/>
          <p:nvPr/>
        </p:nvGrpSpPr>
        <p:grpSpPr>
          <a:xfrm>
            <a:off x="2077437" y="1452840"/>
            <a:ext cx="1575000" cy="2676000"/>
            <a:chOff x="1856513" y="1224240"/>
            <a:chExt cx="1575000" cy="2676000"/>
          </a:xfrm>
        </p:grpSpPr>
        <p:sp>
          <p:nvSpPr>
            <p:cNvPr id="878" name="Google Shape;878;p75"/>
            <p:cNvSpPr/>
            <p:nvPr/>
          </p:nvSpPr>
          <p:spPr>
            <a:xfrm rot="5400000">
              <a:off x="1306013" y="1774740"/>
              <a:ext cx="2676000" cy="1575000"/>
            </a:xfrm>
            <a:prstGeom prst="roundRect">
              <a:avLst>
                <a:gd name="adj" fmla="val 8072"/>
              </a:avLst>
            </a:pr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75"/>
            <p:cNvSpPr/>
            <p:nvPr/>
          </p:nvSpPr>
          <p:spPr>
            <a:xfrm flipH="1">
              <a:off x="1913526" y="1454175"/>
              <a:ext cx="1461000" cy="2216100"/>
            </a:xfrm>
            <a:prstGeom prst="rect">
              <a:avLst/>
            </a:pr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75"/>
            <p:cNvSpPr/>
            <p:nvPr/>
          </p:nvSpPr>
          <p:spPr>
            <a:xfrm flipH="1">
              <a:off x="2588189" y="3735751"/>
              <a:ext cx="111600" cy="110700"/>
            </a:xfrm>
            <a:prstGeom prst="ellipse">
              <a:avLst/>
            </a:prstGeom>
            <a:noFill/>
            <a:ln w="9525" cap="flat" cmpd="sng">
              <a:solidFill>
                <a:srgbClr val="0519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75"/>
            <p:cNvSpPr/>
            <p:nvPr/>
          </p:nvSpPr>
          <p:spPr>
            <a:xfrm>
              <a:off x="2563900" y="1327538"/>
              <a:ext cx="160200" cy="21600"/>
            </a:xfrm>
            <a:prstGeom prst="roundRect">
              <a:avLst>
                <a:gd name="adj" fmla="val 50000"/>
              </a:avLst>
            </a:pr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75"/>
            <p:cNvSpPr/>
            <p:nvPr/>
          </p:nvSpPr>
          <p:spPr>
            <a:xfrm>
              <a:off x="2388750" y="1313750"/>
              <a:ext cx="49200" cy="49200"/>
            </a:xfrm>
            <a:prstGeom prst="ellipse">
              <a:avLst/>
            </a:pr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75"/>
            <p:cNvSpPr/>
            <p:nvPr/>
          </p:nvSpPr>
          <p:spPr>
            <a:xfrm>
              <a:off x="2630500" y="1264725"/>
              <a:ext cx="27000" cy="27000"/>
            </a:xfrm>
            <a:prstGeom prst="ellipse">
              <a:avLst/>
            </a:prstGeom>
            <a:solidFill>
              <a:srgbClr val="05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84" name="Google Shape;884;p75"/>
          <p:cNvPicPr preferRelativeResize="0"/>
          <p:nvPr/>
        </p:nvPicPr>
        <p:blipFill>
          <a:blip r:embed="rId3">
            <a:alphaModFix/>
          </a:blip>
          <a:stretch>
            <a:fillRect/>
          </a:stretch>
        </p:blipFill>
        <p:spPr>
          <a:xfrm>
            <a:off x="2146473" y="1696263"/>
            <a:ext cx="1436962" cy="2189180"/>
          </a:xfrm>
          <a:prstGeom prst="rect">
            <a:avLst/>
          </a:prstGeom>
          <a:noFill/>
          <a:ln>
            <a:noFill/>
          </a:ln>
        </p:spPr>
      </p:pic>
      <p:sp>
        <p:nvSpPr>
          <p:cNvPr id="885" name="Google Shape;885;p75"/>
          <p:cNvSpPr/>
          <p:nvPr/>
        </p:nvSpPr>
        <p:spPr>
          <a:xfrm rot="5400000">
            <a:off x="1702650" y="-1345675"/>
            <a:ext cx="748800" cy="4154100"/>
          </a:xfrm>
          <a:prstGeom prst="round2SameRect">
            <a:avLst>
              <a:gd name="adj1" fmla="val 50000"/>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75"/>
          <p:cNvSpPr txBox="1">
            <a:spLocks noGrp="1"/>
          </p:cNvSpPr>
          <p:nvPr>
            <p:ph type="subTitle" idx="1"/>
          </p:nvPr>
        </p:nvSpPr>
        <p:spPr>
          <a:xfrm>
            <a:off x="5013850" y="1800254"/>
            <a:ext cx="2504700" cy="125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replace the image on the screen with your own work. Just right-click on it and select “Replace image”</a:t>
            </a:r>
            <a:endParaRPr/>
          </a:p>
        </p:txBody>
      </p:sp>
      <p:sp>
        <p:nvSpPr>
          <p:cNvPr id="887" name="Google Shape;887;p7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bg1"/>
                </a:solidFill>
              </a:rPr>
              <a:t>Mobile app</a:t>
            </a:r>
            <a:endParaRPr dirty="0">
              <a:solidFill>
                <a:schemeClr val="bg1"/>
              </a:solidFill>
            </a:endParaRPr>
          </a:p>
        </p:txBody>
      </p:sp>
      <p:grpSp>
        <p:nvGrpSpPr>
          <p:cNvPr id="2" name="Group 1">
            <a:extLst>
              <a:ext uri="{FF2B5EF4-FFF2-40B4-BE49-F238E27FC236}">
                <a16:creationId xmlns:a16="http://schemas.microsoft.com/office/drawing/2014/main" id="{0BCBE3FB-6941-9787-642F-27D491E5CEDC}"/>
              </a:ext>
            </a:extLst>
          </p:cNvPr>
          <p:cNvGrpSpPr>
            <a:grpSpLocks noChangeAspect="1"/>
          </p:cNvGrpSpPr>
          <p:nvPr/>
        </p:nvGrpSpPr>
        <p:grpSpPr>
          <a:xfrm>
            <a:off x="8058206" y="666232"/>
            <a:ext cx="985781" cy="985781"/>
            <a:chOff x="6926580" y="647026"/>
            <a:chExt cx="1352550" cy="1352550"/>
          </a:xfrm>
        </p:grpSpPr>
        <p:sp>
          <p:nvSpPr>
            <p:cNvPr id="3" name="Oval 2">
              <a:extLst>
                <a:ext uri="{FF2B5EF4-FFF2-40B4-BE49-F238E27FC236}">
                  <a16:creationId xmlns:a16="http://schemas.microsoft.com/office/drawing/2014/main" id="{691C28A1-574A-846B-FDAB-8D67C29DA8DF}"/>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784114F5-CB43-0FE7-DDF8-404AC42ECA3F}"/>
                </a:ext>
              </a:extLst>
            </p:cNvPr>
            <p:cNvPicPr>
              <a:picLocks noChangeAspect="1"/>
            </p:cNvPicPr>
            <p:nvPr/>
          </p:nvPicPr>
          <p:blipFill>
            <a:blip r:embed="rId4"/>
            <a:stretch>
              <a:fillRect/>
            </a:stretch>
          </p:blipFill>
          <p:spPr>
            <a:xfrm>
              <a:off x="6992620" y="702975"/>
              <a:ext cx="1225405" cy="1224885"/>
            </a:xfrm>
            <a:prstGeom prst="rect">
              <a:avLst/>
            </a:prstGeom>
          </p:spPr>
        </p:pic>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91"/>
        <p:cNvGrpSpPr/>
        <p:nvPr/>
      </p:nvGrpSpPr>
      <p:grpSpPr>
        <a:xfrm>
          <a:off x="0" y="0"/>
          <a:ext cx="0" cy="0"/>
          <a:chOff x="0" y="0"/>
          <a:chExt cx="0" cy="0"/>
        </a:xfrm>
      </p:grpSpPr>
      <p:sp>
        <p:nvSpPr>
          <p:cNvPr id="892" name="Google Shape;892;p76"/>
          <p:cNvSpPr/>
          <p:nvPr/>
        </p:nvSpPr>
        <p:spPr>
          <a:xfrm rot="5400000">
            <a:off x="1305075" y="-948025"/>
            <a:ext cx="748800" cy="3358800"/>
          </a:xfrm>
          <a:prstGeom prst="round2SameRect">
            <a:avLst>
              <a:gd name="adj1" fmla="val 50000"/>
              <a:gd name="adj2" fmla="val 0"/>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7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Contact</a:t>
            </a:r>
            <a:endParaRPr/>
          </a:p>
        </p:txBody>
      </p:sp>
      <p:sp>
        <p:nvSpPr>
          <p:cNvPr id="894" name="Google Shape;894;p76"/>
          <p:cNvSpPr/>
          <p:nvPr/>
        </p:nvSpPr>
        <p:spPr>
          <a:xfrm>
            <a:off x="1439550" y="1553225"/>
            <a:ext cx="6264900" cy="25983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76"/>
          <p:cNvSpPr txBox="1">
            <a:spLocks noGrp="1"/>
          </p:cNvSpPr>
          <p:nvPr>
            <p:ph type="subTitle" idx="1"/>
          </p:nvPr>
        </p:nvSpPr>
        <p:spPr>
          <a:xfrm>
            <a:off x="2541625" y="1951050"/>
            <a:ext cx="4060800" cy="1282800"/>
          </a:xfrm>
          <a:prstGeom prst="rect">
            <a:avLst/>
          </a:prstGeom>
        </p:spPr>
        <p:txBody>
          <a:bodyPr spcFirstLastPara="1" wrap="square" lIns="91425" tIns="91425" rIns="91425" bIns="91425" anchor="ctr" anchorCtr="0">
            <a:normAutofit fontScale="92500" lnSpcReduction="20000"/>
          </a:bodyPr>
          <a:lstStyle/>
          <a:p>
            <a:pPr marL="0" lvl="0" indent="0" algn="ctr" rtl="0">
              <a:spcBef>
                <a:spcPts val="0"/>
              </a:spcBef>
              <a:spcAft>
                <a:spcPts val="0"/>
              </a:spcAft>
              <a:buNone/>
            </a:pPr>
            <a:r>
              <a:rPr lang="en"/>
              <a:t>001 664 123 4567</a:t>
            </a:r>
            <a:endParaRPr/>
          </a:p>
          <a:p>
            <a:pPr marL="0" lvl="0" indent="0" algn="ctr" rtl="0">
              <a:spcBef>
                <a:spcPts val="0"/>
              </a:spcBef>
              <a:spcAft>
                <a:spcPts val="0"/>
              </a:spcAft>
              <a:buNone/>
            </a:pPr>
            <a:r>
              <a:rPr lang="en">
                <a:uFill>
                  <a:noFill/>
                </a:uFill>
                <a:hlinkClick r:id="rId3"/>
              </a:rPr>
              <a:t>https://behance.co</a:t>
            </a:r>
            <a:r>
              <a:rPr lang="en"/>
              <a:t>m/user</a:t>
            </a:r>
            <a:endParaRPr/>
          </a:p>
          <a:p>
            <a:pPr marL="0" lvl="0" indent="0" algn="ctr" rtl="0">
              <a:spcBef>
                <a:spcPts val="0"/>
              </a:spcBef>
              <a:spcAft>
                <a:spcPts val="1200"/>
              </a:spcAft>
              <a:buNone/>
            </a:pPr>
            <a:r>
              <a:rPr lang="en">
                <a:uFill>
                  <a:noFill/>
                </a:uFill>
                <a:hlinkClick r:id="rId4"/>
              </a:rPr>
              <a:t>yourmail1@gmail.com</a:t>
            </a:r>
            <a:endParaRPr/>
          </a:p>
        </p:txBody>
      </p:sp>
      <p:sp>
        <p:nvSpPr>
          <p:cNvPr id="896" name="Google Shape;896;p76"/>
          <p:cNvSpPr/>
          <p:nvPr/>
        </p:nvSpPr>
        <p:spPr>
          <a:xfrm>
            <a:off x="3592625" y="3288425"/>
            <a:ext cx="465257" cy="465257"/>
          </a:xfrm>
          <a:custGeom>
            <a:avLst/>
            <a:gdLst/>
            <a:ahLst/>
            <a:cxnLst/>
            <a:rect l="l" t="t" r="r" b="b"/>
            <a:pathLst>
              <a:path w="209575" h="209575" extrusionOk="0">
                <a:moveTo>
                  <a:pt x="62556" y="44626"/>
                </a:moveTo>
                <a:lnTo>
                  <a:pt x="64127" y="44749"/>
                </a:lnTo>
                <a:lnTo>
                  <a:pt x="65601" y="45019"/>
                </a:lnTo>
                <a:lnTo>
                  <a:pt x="66976" y="45388"/>
                </a:lnTo>
                <a:lnTo>
                  <a:pt x="68278" y="45879"/>
                </a:lnTo>
                <a:lnTo>
                  <a:pt x="69482" y="46493"/>
                </a:lnTo>
                <a:lnTo>
                  <a:pt x="70611" y="47181"/>
                </a:lnTo>
                <a:lnTo>
                  <a:pt x="71618" y="47991"/>
                </a:lnTo>
                <a:lnTo>
                  <a:pt x="72552" y="48875"/>
                </a:lnTo>
                <a:lnTo>
                  <a:pt x="73362" y="49858"/>
                </a:lnTo>
                <a:lnTo>
                  <a:pt x="74074" y="50914"/>
                </a:lnTo>
                <a:lnTo>
                  <a:pt x="74688" y="52044"/>
                </a:lnTo>
                <a:lnTo>
                  <a:pt x="75180" y="53247"/>
                </a:lnTo>
                <a:lnTo>
                  <a:pt x="75573" y="54500"/>
                </a:lnTo>
                <a:lnTo>
                  <a:pt x="75843" y="55826"/>
                </a:lnTo>
                <a:lnTo>
                  <a:pt x="75990" y="57177"/>
                </a:lnTo>
                <a:lnTo>
                  <a:pt x="76015" y="57889"/>
                </a:lnTo>
                <a:lnTo>
                  <a:pt x="76015" y="58577"/>
                </a:lnTo>
                <a:lnTo>
                  <a:pt x="75892" y="59928"/>
                </a:lnTo>
                <a:lnTo>
                  <a:pt x="75622" y="61205"/>
                </a:lnTo>
                <a:lnTo>
                  <a:pt x="75253" y="62457"/>
                </a:lnTo>
                <a:lnTo>
                  <a:pt x="74762" y="63661"/>
                </a:lnTo>
                <a:lnTo>
                  <a:pt x="74148" y="64791"/>
                </a:lnTo>
                <a:lnTo>
                  <a:pt x="73436" y="65847"/>
                </a:lnTo>
                <a:lnTo>
                  <a:pt x="72601" y="66829"/>
                </a:lnTo>
                <a:lnTo>
                  <a:pt x="71667" y="67713"/>
                </a:lnTo>
                <a:lnTo>
                  <a:pt x="70611" y="68524"/>
                </a:lnTo>
                <a:lnTo>
                  <a:pt x="69482" y="69236"/>
                </a:lnTo>
                <a:lnTo>
                  <a:pt x="68254" y="69850"/>
                </a:lnTo>
                <a:lnTo>
                  <a:pt x="66927" y="70341"/>
                </a:lnTo>
                <a:lnTo>
                  <a:pt x="65503" y="70734"/>
                </a:lnTo>
                <a:lnTo>
                  <a:pt x="64005" y="71004"/>
                </a:lnTo>
                <a:lnTo>
                  <a:pt x="62408" y="71127"/>
                </a:lnTo>
                <a:lnTo>
                  <a:pt x="61573" y="71152"/>
                </a:lnTo>
                <a:lnTo>
                  <a:pt x="61426" y="71152"/>
                </a:lnTo>
                <a:lnTo>
                  <a:pt x="60615" y="71127"/>
                </a:lnTo>
                <a:lnTo>
                  <a:pt x="59093" y="71004"/>
                </a:lnTo>
                <a:lnTo>
                  <a:pt x="57619" y="70734"/>
                </a:lnTo>
                <a:lnTo>
                  <a:pt x="56243" y="70341"/>
                </a:lnTo>
                <a:lnTo>
                  <a:pt x="54966" y="69850"/>
                </a:lnTo>
                <a:lnTo>
                  <a:pt x="53763" y="69236"/>
                </a:lnTo>
                <a:lnTo>
                  <a:pt x="52633" y="68524"/>
                </a:lnTo>
                <a:lnTo>
                  <a:pt x="51626" y="67713"/>
                </a:lnTo>
                <a:lnTo>
                  <a:pt x="50693" y="66829"/>
                </a:lnTo>
                <a:lnTo>
                  <a:pt x="49882" y="65847"/>
                </a:lnTo>
                <a:lnTo>
                  <a:pt x="49170" y="64791"/>
                </a:lnTo>
                <a:lnTo>
                  <a:pt x="48556" y="63661"/>
                </a:lnTo>
                <a:lnTo>
                  <a:pt x="48065" y="62457"/>
                </a:lnTo>
                <a:lnTo>
                  <a:pt x="47696" y="61205"/>
                </a:lnTo>
                <a:lnTo>
                  <a:pt x="47451" y="59928"/>
                </a:lnTo>
                <a:lnTo>
                  <a:pt x="47328" y="58577"/>
                </a:lnTo>
                <a:lnTo>
                  <a:pt x="47303" y="57889"/>
                </a:lnTo>
                <a:lnTo>
                  <a:pt x="47328" y="57177"/>
                </a:lnTo>
                <a:lnTo>
                  <a:pt x="47451" y="55826"/>
                </a:lnTo>
                <a:lnTo>
                  <a:pt x="47721" y="54500"/>
                </a:lnTo>
                <a:lnTo>
                  <a:pt x="48089" y="53247"/>
                </a:lnTo>
                <a:lnTo>
                  <a:pt x="48605" y="52044"/>
                </a:lnTo>
                <a:lnTo>
                  <a:pt x="49219" y="50914"/>
                </a:lnTo>
                <a:lnTo>
                  <a:pt x="49956" y="49858"/>
                </a:lnTo>
                <a:lnTo>
                  <a:pt x="50791" y="48875"/>
                </a:lnTo>
                <a:lnTo>
                  <a:pt x="51749" y="47991"/>
                </a:lnTo>
                <a:lnTo>
                  <a:pt x="52780" y="47181"/>
                </a:lnTo>
                <a:lnTo>
                  <a:pt x="53935" y="46493"/>
                </a:lnTo>
                <a:lnTo>
                  <a:pt x="55163" y="45879"/>
                </a:lnTo>
                <a:lnTo>
                  <a:pt x="56489" y="45388"/>
                </a:lnTo>
                <a:lnTo>
                  <a:pt x="57889" y="45019"/>
                </a:lnTo>
                <a:lnTo>
                  <a:pt x="59363" y="44749"/>
                </a:lnTo>
                <a:lnTo>
                  <a:pt x="60935" y="44626"/>
                </a:lnTo>
                <a:close/>
                <a:moveTo>
                  <a:pt x="74345" y="81639"/>
                </a:moveTo>
                <a:lnTo>
                  <a:pt x="74345" y="158415"/>
                </a:lnTo>
                <a:lnTo>
                  <a:pt x="48826" y="158415"/>
                </a:lnTo>
                <a:lnTo>
                  <a:pt x="48826" y="81639"/>
                </a:lnTo>
                <a:close/>
                <a:moveTo>
                  <a:pt x="136974" y="79822"/>
                </a:moveTo>
                <a:lnTo>
                  <a:pt x="138546" y="79846"/>
                </a:lnTo>
                <a:lnTo>
                  <a:pt x="141591" y="80116"/>
                </a:lnTo>
                <a:lnTo>
                  <a:pt x="144514" y="80632"/>
                </a:lnTo>
                <a:lnTo>
                  <a:pt x="147314" y="81418"/>
                </a:lnTo>
                <a:lnTo>
                  <a:pt x="149966" y="82450"/>
                </a:lnTo>
                <a:lnTo>
                  <a:pt x="152471" y="83776"/>
                </a:lnTo>
                <a:lnTo>
                  <a:pt x="154805" y="85372"/>
                </a:lnTo>
                <a:lnTo>
                  <a:pt x="156966" y="87214"/>
                </a:lnTo>
                <a:lnTo>
                  <a:pt x="158931" y="89351"/>
                </a:lnTo>
                <a:lnTo>
                  <a:pt x="160699" y="91758"/>
                </a:lnTo>
                <a:lnTo>
                  <a:pt x="162247" y="94460"/>
                </a:lnTo>
                <a:lnTo>
                  <a:pt x="163573" y="97431"/>
                </a:lnTo>
                <a:lnTo>
                  <a:pt x="164653" y="100698"/>
                </a:lnTo>
                <a:lnTo>
                  <a:pt x="165489" y="104235"/>
                </a:lnTo>
                <a:lnTo>
                  <a:pt x="166053" y="108066"/>
                </a:lnTo>
                <a:lnTo>
                  <a:pt x="166348" y="112192"/>
                </a:lnTo>
                <a:lnTo>
                  <a:pt x="166373" y="114378"/>
                </a:lnTo>
                <a:lnTo>
                  <a:pt x="166373" y="158415"/>
                </a:lnTo>
                <a:lnTo>
                  <a:pt x="140854" y="158415"/>
                </a:lnTo>
                <a:lnTo>
                  <a:pt x="140854" y="117350"/>
                </a:lnTo>
                <a:lnTo>
                  <a:pt x="140830" y="115434"/>
                </a:lnTo>
                <a:lnTo>
                  <a:pt x="140461" y="111898"/>
                </a:lnTo>
                <a:lnTo>
                  <a:pt x="139921" y="109491"/>
                </a:lnTo>
                <a:lnTo>
                  <a:pt x="139454" y="108017"/>
                </a:lnTo>
                <a:lnTo>
                  <a:pt x="138890" y="106642"/>
                </a:lnTo>
                <a:lnTo>
                  <a:pt x="138226" y="105364"/>
                </a:lnTo>
                <a:lnTo>
                  <a:pt x="137440" y="104235"/>
                </a:lnTo>
                <a:lnTo>
                  <a:pt x="136556" y="103203"/>
                </a:lnTo>
                <a:lnTo>
                  <a:pt x="135549" y="102319"/>
                </a:lnTo>
                <a:lnTo>
                  <a:pt x="134444" y="101558"/>
                </a:lnTo>
                <a:lnTo>
                  <a:pt x="133216" y="100944"/>
                </a:lnTo>
                <a:lnTo>
                  <a:pt x="131841" y="100477"/>
                </a:lnTo>
                <a:lnTo>
                  <a:pt x="130367" y="100158"/>
                </a:lnTo>
                <a:lnTo>
                  <a:pt x="128771" y="99986"/>
                </a:lnTo>
                <a:lnTo>
                  <a:pt x="127911" y="99986"/>
                </a:lnTo>
                <a:lnTo>
                  <a:pt x="126609" y="100010"/>
                </a:lnTo>
                <a:lnTo>
                  <a:pt x="124227" y="100428"/>
                </a:lnTo>
                <a:lnTo>
                  <a:pt x="122115" y="101214"/>
                </a:lnTo>
                <a:lnTo>
                  <a:pt x="120248" y="102270"/>
                </a:lnTo>
                <a:lnTo>
                  <a:pt x="118627" y="103596"/>
                </a:lnTo>
                <a:lnTo>
                  <a:pt x="117252" y="105119"/>
                </a:lnTo>
                <a:lnTo>
                  <a:pt x="116097" y="106740"/>
                </a:lnTo>
                <a:lnTo>
                  <a:pt x="115189" y="108459"/>
                </a:lnTo>
                <a:lnTo>
                  <a:pt x="114820" y="109319"/>
                </a:lnTo>
                <a:lnTo>
                  <a:pt x="114575" y="109933"/>
                </a:lnTo>
                <a:lnTo>
                  <a:pt x="114255" y="111382"/>
                </a:lnTo>
                <a:lnTo>
                  <a:pt x="114010" y="113813"/>
                </a:lnTo>
                <a:lnTo>
                  <a:pt x="113985" y="115532"/>
                </a:lnTo>
                <a:lnTo>
                  <a:pt x="113985" y="158415"/>
                </a:lnTo>
                <a:lnTo>
                  <a:pt x="88467" y="158415"/>
                </a:lnTo>
                <a:lnTo>
                  <a:pt x="88516" y="149721"/>
                </a:lnTo>
                <a:lnTo>
                  <a:pt x="88614" y="108901"/>
                </a:lnTo>
                <a:lnTo>
                  <a:pt x="88565" y="86281"/>
                </a:lnTo>
                <a:lnTo>
                  <a:pt x="88467" y="81639"/>
                </a:lnTo>
                <a:lnTo>
                  <a:pt x="113985" y="81639"/>
                </a:lnTo>
                <a:lnTo>
                  <a:pt x="113985" y="92495"/>
                </a:lnTo>
                <a:lnTo>
                  <a:pt x="114648" y="91512"/>
                </a:lnTo>
                <a:lnTo>
                  <a:pt x="116196" y="89400"/>
                </a:lnTo>
                <a:lnTo>
                  <a:pt x="118087" y="87239"/>
                </a:lnTo>
                <a:lnTo>
                  <a:pt x="120346" y="85176"/>
                </a:lnTo>
                <a:lnTo>
                  <a:pt x="122360" y="83751"/>
                </a:lnTo>
                <a:lnTo>
                  <a:pt x="123858" y="82867"/>
                </a:lnTo>
                <a:lnTo>
                  <a:pt x="125479" y="82081"/>
                </a:lnTo>
                <a:lnTo>
                  <a:pt x="127223" y="81369"/>
                </a:lnTo>
                <a:lnTo>
                  <a:pt x="129114" y="80804"/>
                </a:lnTo>
                <a:lnTo>
                  <a:pt x="131153" y="80337"/>
                </a:lnTo>
                <a:lnTo>
                  <a:pt x="133363" y="80018"/>
                </a:lnTo>
                <a:lnTo>
                  <a:pt x="135721" y="79846"/>
                </a:lnTo>
                <a:lnTo>
                  <a:pt x="136974" y="79822"/>
                </a:lnTo>
                <a:close/>
                <a:moveTo>
                  <a:pt x="104800" y="0"/>
                </a:moveTo>
                <a:lnTo>
                  <a:pt x="102073" y="25"/>
                </a:lnTo>
                <a:lnTo>
                  <a:pt x="96719" y="295"/>
                </a:lnTo>
                <a:lnTo>
                  <a:pt x="91439" y="835"/>
                </a:lnTo>
                <a:lnTo>
                  <a:pt x="86232" y="1621"/>
                </a:lnTo>
                <a:lnTo>
                  <a:pt x="81123" y="2677"/>
                </a:lnTo>
                <a:lnTo>
                  <a:pt x="76113" y="3954"/>
                </a:lnTo>
                <a:lnTo>
                  <a:pt x="71176" y="5502"/>
                </a:lnTo>
                <a:lnTo>
                  <a:pt x="66362" y="7270"/>
                </a:lnTo>
                <a:lnTo>
                  <a:pt x="61671" y="9259"/>
                </a:lnTo>
                <a:lnTo>
                  <a:pt x="57079" y="11445"/>
                </a:lnTo>
                <a:lnTo>
                  <a:pt x="52633" y="13877"/>
                </a:lnTo>
                <a:lnTo>
                  <a:pt x="48310" y="16505"/>
                </a:lnTo>
                <a:lnTo>
                  <a:pt x="44135" y="19329"/>
                </a:lnTo>
                <a:lnTo>
                  <a:pt x="40083" y="22350"/>
                </a:lnTo>
                <a:lnTo>
                  <a:pt x="36202" y="25543"/>
                </a:lnTo>
                <a:lnTo>
                  <a:pt x="32494" y="28932"/>
                </a:lnTo>
                <a:lnTo>
                  <a:pt x="28932" y="32494"/>
                </a:lnTo>
                <a:lnTo>
                  <a:pt x="25543" y="36202"/>
                </a:lnTo>
                <a:lnTo>
                  <a:pt x="22350" y="40083"/>
                </a:lnTo>
                <a:lnTo>
                  <a:pt x="19329" y="44135"/>
                </a:lnTo>
                <a:lnTo>
                  <a:pt x="16505" y="48310"/>
                </a:lnTo>
                <a:lnTo>
                  <a:pt x="13877" y="52633"/>
                </a:lnTo>
                <a:lnTo>
                  <a:pt x="11445" y="57079"/>
                </a:lnTo>
                <a:lnTo>
                  <a:pt x="9259" y="61671"/>
                </a:lnTo>
                <a:lnTo>
                  <a:pt x="7270" y="66362"/>
                </a:lnTo>
                <a:lnTo>
                  <a:pt x="5502" y="71176"/>
                </a:lnTo>
                <a:lnTo>
                  <a:pt x="3954" y="76113"/>
                </a:lnTo>
                <a:lnTo>
                  <a:pt x="2677" y="81123"/>
                </a:lnTo>
                <a:lnTo>
                  <a:pt x="1621" y="86232"/>
                </a:lnTo>
                <a:lnTo>
                  <a:pt x="835" y="91439"/>
                </a:lnTo>
                <a:lnTo>
                  <a:pt x="295" y="96719"/>
                </a:lnTo>
                <a:lnTo>
                  <a:pt x="25" y="102073"/>
                </a:lnTo>
                <a:lnTo>
                  <a:pt x="0" y="104800"/>
                </a:lnTo>
                <a:lnTo>
                  <a:pt x="25" y="107501"/>
                </a:lnTo>
                <a:lnTo>
                  <a:pt x="295" y="112855"/>
                </a:lnTo>
                <a:lnTo>
                  <a:pt x="835" y="118136"/>
                </a:lnTo>
                <a:lnTo>
                  <a:pt x="1621" y="123343"/>
                </a:lnTo>
                <a:lnTo>
                  <a:pt x="2677" y="128451"/>
                </a:lnTo>
                <a:lnTo>
                  <a:pt x="3954" y="133486"/>
                </a:lnTo>
                <a:lnTo>
                  <a:pt x="5502" y="138398"/>
                </a:lnTo>
                <a:lnTo>
                  <a:pt x="7270" y="143212"/>
                </a:lnTo>
                <a:lnTo>
                  <a:pt x="9259" y="147928"/>
                </a:lnTo>
                <a:lnTo>
                  <a:pt x="11445" y="152496"/>
                </a:lnTo>
                <a:lnTo>
                  <a:pt x="13877" y="156941"/>
                </a:lnTo>
                <a:lnTo>
                  <a:pt x="16505" y="161264"/>
                </a:lnTo>
                <a:lnTo>
                  <a:pt x="19329" y="165464"/>
                </a:lnTo>
                <a:lnTo>
                  <a:pt x="22350" y="169492"/>
                </a:lnTo>
                <a:lnTo>
                  <a:pt x="25543" y="173372"/>
                </a:lnTo>
                <a:lnTo>
                  <a:pt x="28932" y="177106"/>
                </a:lnTo>
                <a:lnTo>
                  <a:pt x="32494" y="180642"/>
                </a:lnTo>
                <a:lnTo>
                  <a:pt x="36202" y="184032"/>
                </a:lnTo>
                <a:lnTo>
                  <a:pt x="40083" y="187249"/>
                </a:lnTo>
                <a:lnTo>
                  <a:pt x="44135" y="190245"/>
                </a:lnTo>
                <a:lnTo>
                  <a:pt x="48310" y="193070"/>
                </a:lnTo>
                <a:lnTo>
                  <a:pt x="52633" y="195698"/>
                </a:lnTo>
                <a:lnTo>
                  <a:pt x="57079" y="198129"/>
                </a:lnTo>
                <a:lnTo>
                  <a:pt x="61671" y="200340"/>
                </a:lnTo>
                <a:lnTo>
                  <a:pt x="66362" y="202329"/>
                </a:lnTo>
                <a:lnTo>
                  <a:pt x="71176" y="204098"/>
                </a:lnTo>
                <a:lnTo>
                  <a:pt x="76113" y="205620"/>
                </a:lnTo>
                <a:lnTo>
                  <a:pt x="81123" y="206897"/>
                </a:lnTo>
                <a:lnTo>
                  <a:pt x="86232" y="207954"/>
                </a:lnTo>
                <a:lnTo>
                  <a:pt x="91439" y="208740"/>
                </a:lnTo>
                <a:lnTo>
                  <a:pt x="96719" y="209280"/>
                </a:lnTo>
                <a:lnTo>
                  <a:pt x="102073" y="209550"/>
                </a:lnTo>
                <a:lnTo>
                  <a:pt x="104800" y="209575"/>
                </a:lnTo>
                <a:lnTo>
                  <a:pt x="107501" y="209550"/>
                </a:lnTo>
                <a:lnTo>
                  <a:pt x="112855" y="209280"/>
                </a:lnTo>
                <a:lnTo>
                  <a:pt x="118136" y="208740"/>
                </a:lnTo>
                <a:lnTo>
                  <a:pt x="123343" y="207954"/>
                </a:lnTo>
                <a:lnTo>
                  <a:pt x="128451" y="206897"/>
                </a:lnTo>
                <a:lnTo>
                  <a:pt x="133486" y="205620"/>
                </a:lnTo>
                <a:lnTo>
                  <a:pt x="138398" y="204098"/>
                </a:lnTo>
                <a:lnTo>
                  <a:pt x="143212" y="202329"/>
                </a:lnTo>
                <a:lnTo>
                  <a:pt x="147928" y="200340"/>
                </a:lnTo>
                <a:lnTo>
                  <a:pt x="152496" y="198129"/>
                </a:lnTo>
                <a:lnTo>
                  <a:pt x="156941" y="195698"/>
                </a:lnTo>
                <a:lnTo>
                  <a:pt x="161264" y="193070"/>
                </a:lnTo>
                <a:lnTo>
                  <a:pt x="165464" y="190245"/>
                </a:lnTo>
                <a:lnTo>
                  <a:pt x="169492" y="187249"/>
                </a:lnTo>
                <a:lnTo>
                  <a:pt x="173372" y="184032"/>
                </a:lnTo>
                <a:lnTo>
                  <a:pt x="177106" y="180642"/>
                </a:lnTo>
                <a:lnTo>
                  <a:pt x="180642" y="177106"/>
                </a:lnTo>
                <a:lnTo>
                  <a:pt x="184032" y="173372"/>
                </a:lnTo>
                <a:lnTo>
                  <a:pt x="187249" y="169492"/>
                </a:lnTo>
                <a:lnTo>
                  <a:pt x="190245" y="165464"/>
                </a:lnTo>
                <a:lnTo>
                  <a:pt x="193070" y="161264"/>
                </a:lnTo>
                <a:lnTo>
                  <a:pt x="195698" y="156941"/>
                </a:lnTo>
                <a:lnTo>
                  <a:pt x="198129" y="152496"/>
                </a:lnTo>
                <a:lnTo>
                  <a:pt x="200340" y="147928"/>
                </a:lnTo>
                <a:lnTo>
                  <a:pt x="202329" y="143212"/>
                </a:lnTo>
                <a:lnTo>
                  <a:pt x="204098" y="138398"/>
                </a:lnTo>
                <a:lnTo>
                  <a:pt x="205620" y="133486"/>
                </a:lnTo>
                <a:lnTo>
                  <a:pt x="206897" y="128451"/>
                </a:lnTo>
                <a:lnTo>
                  <a:pt x="207954" y="123343"/>
                </a:lnTo>
                <a:lnTo>
                  <a:pt x="208740" y="118136"/>
                </a:lnTo>
                <a:lnTo>
                  <a:pt x="209280" y="112855"/>
                </a:lnTo>
                <a:lnTo>
                  <a:pt x="209550" y="107501"/>
                </a:lnTo>
                <a:lnTo>
                  <a:pt x="209575" y="104800"/>
                </a:lnTo>
                <a:lnTo>
                  <a:pt x="209550" y="102073"/>
                </a:lnTo>
                <a:lnTo>
                  <a:pt x="209280" y="96719"/>
                </a:lnTo>
                <a:lnTo>
                  <a:pt x="208740" y="91439"/>
                </a:lnTo>
                <a:lnTo>
                  <a:pt x="207954" y="86232"/>
                </a:lnTo>
                <a:lnTo>
                  <a:pt x="206897" y="81123"/>
                </a:lnTo>
                <a:lnTo>
                  <a:pt x="205620" y="76113"/>
                </a:lnTo>
                <a:lnTo>
                  <a:pt x="204098" y="71176"/>
                </a:lnTo>
                <a:lnTo>
                  <a:pt x="202329" y="66362"/>
                </a:lnTo>
                <a:lnTo>
                  <a:pt x="200340" y="61671"/>
                </a:lnTo>
                <a:lnTo>
                  <a:pt x="198129" y="57079"/>
                </a:lnTo>
                <a:lnTo>
                  <a:pt x="195698" y="52633"/>
                </a:lnTo>
                <a:lnTo>
                  <a:pt x="193070" y="48310"/>
                </a:lnTo>
                <a:lnTo>
                  <a:pt x="190245" y="44135"/>
                </a:lnTo>
                <a:lnTo>
                  <a:pt x="187249" y="40083"/>
                </a:lnTo>
                <a:lnTo>
                  <a:pt x="184032" y="36202"/>
                </a:lnTo>
                <a:lnTo>
                  <a:pt x="180642" y="32494"/>
                </a:lnTo>
                <a:lnTo>
                  <a:pt x="177106" y="28932"/>
                </a:lnTo>
                <a:lnTo>
                  <a:pt x="173372" y="25543"/>
                </a:lnTo>
                <a:lnTo>
                  <a:pt x="169492" y="22350"/>
                </a:lnTo>
                <a:lnTo>
                  <a:pt x="165464" y="19329"/>
                </a:lnTo>
                <a:lnTo>
                  <a:pt x="161264" y="16505"/>
                </a:lnTo>
                <a:lnTo>
                  <a:pt x="156941" y="13877"/>
                </a:lnTo>
                <a:lnTo>
                  <a:pt x="152496" y="11445"/>
                </a:lnTo>
                <a:lnTo>
                  <a:pt x="147928" y="9259"/>
                </a:lnTo>
                <a:lnTo>
                  <a:pt x="143212" y="7270"/>
                </a:lnTo>
                <a:lnTo>
                  <a:pt x="138398" y="5502"/>
                </a:lnTo>
                <a:lnTo>
                  <a:pt x="133486" y="3954"/>
                </a:lnTo>
                <a:lnTo>
                  <a:pt x="128451" y="2677"/>
                </a:lnTo>
                <a:lnTo>
                  <a:pt x="123343" y="1621"/>
                </a:lnTo>
                <a:lnTo>
                  <a:pt x="118136" y="835"/>
                </a:lnTo>
                <a:lnTo>
                  <a:pt x="112855" y="295"/>
                </a:lnTo>
                <a:lnTo>
                  <a:pt x="107501" y="25"/>
                </a:lnTo>
                <a:lnTo>
                  <a:pt x="1048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 name="Google Shape;897;p76"/>
          <p:cNvGrpSpPr/>
          <p:nvPr/>
        </p:nvGrpSpPr>
        <p:grpSpPr>
          <a:xfrm>
            <a:off x="5086078" y="3288434"/>
            <a:ext cx="465256" cy="465257"/>
            <a:chOff x="1190625" y="238125"/>
            <a:chExt cx="5239375" cy="5239375"/>
          </a:xfrm>
        </p:grpSpPr>
        <p:sp>
          <p:nvSpPr>
            <p:cNvPr id="898" name="Google Shape;898;p76"/>
            <p:cNvSpPr/>
            <p:nvPr/>
          </p:nvSpPr>
          <p:spPr>
            <a:xfrm>
              <a:off x="3483950" y="2366900"/>
              <a:ext cx="852275" cy="981825"/>
            </a:xfrm>
            <a:custGeom>
              <a:avLst/>
              <a:gdLst/>
              <a:ahLst/>
              <a:cxnLst/>
              <a:rect l="l" t="t" r="r" b="b"/>
              <a:pathLst>
                <a:path w="34091" h="39273" extrusionOk="0">
                  <a:moveTo>
                    <a:pt x="0" y="0"/>
                  </a:moveTo>
                  <a:lnTo>
                    <a:pt x="0" y="39272"/>
                  </a:lnTo>
                  <a:lnTo>
                    <a:pt x="34090" y="19649"/>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76"/>
            <p:cNvSpPr/>
            <p:nvPr/>
          </p:nvSpPr>
          <p:spPr>
            <a:xfrm>
              <a:off x="1190625" y="238125"/>
              <a:ext cx="5239375" cy="5239375"/>
            </a:xfrm>
            <a:custGeom>
              <a:avLst/>
              <a:gdLst/>
              <a:ahLst/>
              <a:cxnLst/>
              <a:rect l="l" t="t" r="r" b="b"/>
              <a:pathLst>
                <a:path w="209575" h="209575" extrusionOk="0">
                  <a:moveTo>
                    <a:pt x="106077" y="58945"/>
                  </a:moveTo>
                  <a:lnTo>
                    <a:pt x="118087" y="59068"/>
                  </a:lnTo>
                  <a:lnTo>
                    <a:pt x="130932" y="59436"/>
                  </a:lnTo>
                  <a:lnTo>
                    <a:pt x="139626" y="59854"/>
                  </a:lnTo>
                  <a:lnTo>
                    <a:pt x="147559" y="60443"/>
                  </a:lnTo>
                  <a:lnTo>
                    <a:pt x="152422" y="61033"/>
                  </a:lnTo>
                  <a:lnTo>
                    <a:pt x="155001" y="61499"/>
                  </a:lnTo>
                  <a:lnTo>
                    <a:pt x="156033" y="61745"/>
                  </a:lnTo>
                  <a:lnTo>
                    <a:pt x="157064" y="62064"/>
                  </a:lnTo>
                  <a:lnTo>
                    <a:pt x="159054" y="62875"/>
                  </a:lnTo>
                  <a:lnTo>
                    <a:pt x="160896" y="63955"/>
                  </a:lnTo>
                  <a:lnTo>
                    <a:pt x="162566" y="65257"/>
                  </a:lnTo>
                  <a:lnTo>
                    <a:pt x="164064" y="66755"/>
                  </a:lnTo>
                  <a:lnTo>
                    <a:pt x="165366" y="68425"/>
                  </a:lnTo>
                  <a:lnTo>
                    <a:pt x="166446" y="70268"/>
                  </a:lnTo>
                  <a:lnTo>
                    <a:pt x="167257" y="72257"/>
                  </a:lnTo>
                  <a:lnTo>
                    <a:pt x="167576" y="73288"/>
                  </a:lnTo>
                  <a:lnTo>
                    <a:pt x="168067" y="75302"/>
                  </a:lnTo>
                  <a:lnTo>
                    <a:pt x="168878" y="79993"/>
                  </a:lnTo>
                  <a:lnTo>
                    <a:pt x="169443" y="85151"/>
                  </a:lnTo>
                  <a:lnTo>
                    <a:pt x="169836" y="90407"/>
                  </a:lnTo>
                  <a:lnTo>
                    <a:pt x="170180" y="97751"/>
                  </a:lnTo>
                  <a:lnTo>
                    <a:pt x="170278" y="104235"/>
                  </a:lnTo>
                  <a:lnTo>
                    <a:pt x="170278" y="104898"/>
                  </a:lnTo>
                  <a:lnTo>
                    <a:pt x="170278" y="107550"/>
                  </a:lnTo>
                  <a:lnTo>
                    <a:pt x="169787" y="119315"/>
                  </a:lnTo>
                  <a:lnTo>
                    <a:pt x="169394" y="124546"/>
                  </a:lnTo>
                  <a:lnTo>
                    <a:pt x="168829" y="129704"/>
                  </a:lnTo>
                  <a:lnTo>
                    <a:pt x="168067" y="134395"/>
                  </a:lnTo>
                  <a:lnTo>
                    <a:pt x="167576" y="136409"/>
                  </a:lnTo>
                  <a:lnTo>
                    <a:pt x="167257" y="137440"/>
                  </a:lnTo>
                  <a:lnTo>
                    <a:pt x="166446" y="139430"/>
                  </a:lnTo>
                  <a:lnTo>
                    <a:pt x="165366" y="141272"/>
                  </a:lnTo>
                  <a:lnTo>
                    <a:pt x="164064" y="142942"/>
                  </a:lnTo>
                  <a:lnTo>
                    <a:pt x="162566" y="144440"/>
                  </a:lnTo>
                  <a:lnTo>
                    <a:pt x="160896" y="145742"/>
                  </a:lnTo>
                  <a:lnTo>
                    <a:pt x="159054" y="146798"/>
                  </a:lnTo>
                  <a:lnTo>
                    <a:pt x="157064" y="147633"/>
                  </a:lnTo>
                  <a:lnTo>
                    <a:pt x="156033" y="147952"/>
                  </a:lnTo>
                  <a:lnTo>
                    <a:pt x="155001" y="148198"/>
                  </a:lnTo>
                  <a:lnTo>
                    <a:pt x="152422" y="148640"/>
                  </a:lnTo>
                  <a:lnTo>
                    <a:pt x="147559" y="149205"/>
                  </a:lnTo>
                  <a:lnTo>
                    <a:pt x="139626" y="149770"/>
                  </a:lnTo>
                  <a:lnTo>
                    <a:pt x="130932" y="150163"/>
                  </a:lnTo>
                  <a:lnTo>
                    <a:pt x="118087" y="150507"/>
                  </a:lnTo>
                  <a:lnTo>
                    <a:pt x="106077" y="150629"/>
                  </a:lnTo>
                  <a:lnTo>
                    <a:pt x="103522" y="150629"/>
                  </a:lnTo>
                  <a:lnTo>
                    <a:pt x="91537" y="150507"/>
                  </a:lnTo>
                  <a:lnTo>
                    <a:pt x="78692" y="150138"/>
                  </a:lnTo>
                  <a:lnTo>
                    <a:pt x="69997" y="149745"/>
                  </a:lnTo>
                  <a:lnTo>
                    <a:pt x="62064" y="149131"/>
                  </a:lnTo>
                  <a:lnTo>
                    <a:pt x="57177" y="148542"/>
                  </a:lnTo>
                  <a:lnTo>
                    <a:pt x="54573" y="148100"/>
                  </a:lnTo>
                  <a:lnTo>
                    <a:pt x="53542" y="147830"/>
                  </a:lnTo>
                  <a:lnTo>
                    <a:pt x="52510" y="147535"/>
                  </a:lnTo>
                  <a:lnTo>
                    <a:pt x="50521" y="146700"/>
                  </a:lnTo>
                  <a:lnTo>
                    <a:pt x="48679" y="145619"/>
                  </a:lnTo>
                  <a:lnTo>
                    <a:pt x="47009" y="144342"/>
                  </a:lnTo>
                  <a:lnTo>
                    <a:pt x="45511" y="142844"/>
                  </a:lnTo>
                  <a:lnTo>
                    <a:pt x="44209" y="141149"/>
                  </a:lnTo>
                  <a:lnTo>
                    <a:pt x="43153" y="139307"/>
                  </a:lnTo>
                  <a:lnTo>
                    <a:pt x="42318" y="137342"/>
                  </a:lnTo>
                  <a:lnTo>
                    <a:pt x="41998" y="136286"/>
                  </a:lnTo>
                  <a:lnTo>
                    <a:pt x="41532" y="134297"/>
                  </a:lnTo>
                  <a:lnTo>
                    <a:pt x="40746" y="129630"/>
                  </a:lnTo>
                  <a:lnTo>
                    <a:pt x="40181" y="124497"/>
                  </a:lnTo>
                  <a:lnTo>
                    <a:pt x="39788" y="119266"/>
                  </a:lnTo>
                  <a:lnTo>
                    <a:pt x="39321" y="107452"/>
                  </a:lnTo>
                  <a:lnTo>
                    <a:pt x="39321" y="104800"/>
                  </a:lnTo>
                  <a:lnTo>
                    <a:pt x="39321" y="102147"/>
                  </a:lnTo>
                  <a:lnTo>
                    <a:pt x="39788" y="90383"/>
                  </a:lnTo>
                  <a:lnTo>
                    <a:pt x="40181" y="85127"/>
                  </a:lnTo>
                  <a:lnTo>
                    <a:pt x="40746" y="79993"/>
                  </a:lnTo>
                  <a:lnTo>
                    <a:pt x="41532" y="75302"/>
                  </a:lnTo>
                  <a:lnTo>
                    <a:pt x="41998" y="73288"/>
                  </a:lnTo>
                  <a:lnTo>
                    <a:pt x="42318" y="72257"/>
                  </a:lnTo>
                  <a:lnTo>
                    <a:pt x="43153" y="70268"/>
                  </a:lnTo>
                  <a:lnTo>
                    <a:pt x="44233" y="68401"/>
                  </a:lnTo>
                  <a:lnTo>
                    <a:pt x="45535" y="66706"/>
                  </a:lnTo>
                  <a:lnTo>
                    <a:pt x="47058" y="65184"/>
                  </a:lnTo>
                  <a:lnTo>
                    <a:pt x="48728" y="63882"/>
                  </a:lnTo>
                  <a:lnTo>
                    <a:pt x="50570" y="62777"/>
                  </a:lnTo>
                  <a:lnTo>
                    <a:pt x="52535" y="61942"/>
                  </a:lnTo>
                  <a:lnTo>
                    <a:pt x="53542" y="61647"/>
                  </a:lnTo>
                  <a:lnTo>
                    <a:pt x="54573" y="61401"/>
                  </a:lnTo>
                  <a:lnTo>
                    <a:pt x="57152" y="60959"/>
                  </a:lnTo>
                  <a:lnTo>
                    <a:pt x="62015" y="60394"/>
                  </a:lnTo>
                  <a:lnTo>
                    <a:pt x="69948" y="59805"/>
                  </a:lnTo>
                  <a:lnTo>
                    <a:pt x="78643" y="59412"/>
                  </a:lnTo>
                  <a:lnTo>
                    <a:pt x="91512" y="59068"/>
                  </a:lnTo>
                  <a:lnTo>
                    <a:pt x="103522" y="58945"/>
                  </a:lnTo>
                  <a:close/>
                  <a:moveTo>
                    <a:pt x="104800" y="0"/>
                  </a:moveTo>
                  <a:lnTo>
                    <a:pt x="102073" y="25"/>
                  </a:lnTo>
                  <a:lnTo>
                    <a:pt x="96719" y="295"/>
                  </a:lnTo>
                  <a:lnTo>
                    <a:pt x="91439" y="835"/>
                  </a:lnTo>
                  <a:lnTo>
                    <a:pt x="86232" y="1621"/>
                  </a:lnTo>
                  <a:lnTo>
                    <a:pt x="81123" y="2677"/>
                  </a:lnTo>
                  <a:lnTo>
                    <a:pt x="76113" y="3954"/>
                  </a:lnTo>
                  <a:lnTo>
                    <a:pt x="71176" y="5502"/>
                  </a:lnTo>
                  <a:lnTo>
                    <a:pt x="66362" y="7270"/>
                  </a:lnTo>
                  <a:lnTo>
                    <a:pt x="61671" y="9259"/>
                  </a:lnTo>
                  <a:lnTo>
                    <a:pt x="57079" y="11445"/>
                  </a:lnTo>
                  <a:lnTo>
                    <a:pt x="52633" y="13877"/>
                  </a:lnTo>
                  <a:lnTo>
                    <a:pt x="48310" y="16505"/>
                  </a:lnTo>
                  <a:lnTo>
                    <a:pt x="44135" y="19329"/>
                  </a:lnTo>
                  <a:lnTo>
                    <a:pt x="40083" y="22350"/>
                  </a:lnTo>
                  <a:lnTo>
                    <a:pt x="36202" y="25543"/>
                  </a:lnTo>
                  <a:lnTo>
                    <a:pt x="32494" y="28932"/>
                  </a:lnTo>
                  <a:lnTo>
                    <a:pt x="28932" y="32494"/>
                  </a:lnTo>
                  <a:lnTo>
                    <a:pt x="25543" y="36202"/>
                  </a:lnTo>
                  <a:lnTo>
                    <a:pt x="22350" y="40083"/>
                  </a:lnTo>
                  <a:lnTo>
                    <a:pt x="19329" y="44135"/>
                  </a:lnTo>
                  <a:lnTo>
                    <a:pt x="16505" y="48310"/>
                  </a:lnTo>
                  <a:lnTo>
                    <a:pt x="13877" y="52633"/>
                  </a:lnTo>
                  <a:lnTo>
                    <a:pt x="11445" y="57079"/>
                  </a:lnTo>
                  <a:lnTo>
                    <a:pt x="9259" y="61671"/>
                  </a:lnTo>
                  <a:lnTo>
                    <a:pt x="7270" y="66362"/>
                  </a:lnTo>
                  <a:lnTo>
                    <a:pt x="5502" y="71176"/>
                  </a:lnTo>
                  <a:lnTo>
                    <a:pt x="3954" y="76113"/>
                  </a:lnTo>
                  <a:lnTo>
                    <a:pt x="2677" y="81123"/>
                  </a:lnTo>
                  <a:lnTo>
                    <a:pt x="1621" y="86232"/>
                  </a:lnTo>
                  <a:lnTo>
                    <a:pt x="835" y="91439"/>
                  </a:lnTo>
                  <a:lnTo>
                    <a:pt x="295" y="96719"/>
                  </a:lnTo>
                  <a:lnTo>
                    <a:pt x="25" y="102073"/>
                  </a:lnTo>
                  <a:lnTo>
                    <a:pt x="0" y="104800"/>
                  </a:lnTo>
                  <a:lnTo>
                    <a:pt x="25" y="107501"/>
                  </a:lnTo>
                  <a:lnTo>
                    <a:pt x="295" y="112855"/>
                  </a:lnTo>
                  <a:lnTo>
                    <a:pt x="835" y="118136"/>
                  </a:lnTo>
                  <a:lnTo>
                    <a:pt x="1621" y="123343"/>
                  </a:lnTo>
                  <a:lnTo>
                    <a:pt x="2677" y="128451"/>
                  </a:lnTo>
                  <a:lnTo>
                    <a:pt x="3954" y="133486"/>
                  </a:lnTo>
                  <a:lnTo>
                    <a:pt x="5502" y="138398"/>
                  </a:lnTo>
                  <a:lnTo>
                    <a:pt x="7270" y="143212"/>
                  </a:lnTo>
                  <a:lnTo>
                    <a:pt x="9259" y="147928"/>
                  </a:lnTo>
                  <a:lnTo>
                    <a:pt x="11445" y="152496"/>
                  </a:lnTo>
                  <a:lnTo>
                    <a:pt x="13877" y="156941"/>
                  </a:lnTo>
                  <a:lnTo>
                    <a:pt x="16505" y="161264"/>
                  </a:lnTo>
                  <a:lnTo>
                    <a:pt x="19329" y="165464"/>
                  </a:lnTo>
                  <a:lnTo>
                    <a:pt x="22350" y="169492"/>
                  </a:lnTo>
                  <a:lnTo>
                    <a:pt x="25543" y="173372"/>
                  </a:lnTo>
                  <a:lnTo>
                    <a:pt x="28932" y="177106"/>
                  </a:lnTo>
                  <a:lnTo>
                    <a:pt x="32494" y="180642"/>
                  </a:lnTo>
                  <a:lnTo>
                    <a:pt x="36202" y="184032"/>
                  </a:lnTo>
                  <a:lnTo>
                    <a:pt x="40083" y="187249"/>
                  </a:lnTo>
                  <a:lnTo>
                    <a:pt x="44135" y="190245"/>
                  </a:lnTo>
                  <a:lnTo>
                    <a:pt x="48310" y="193070"/>
                  </a:lnTo>
                  <a:lnTo>
                    <a:pt x="52633" y="195698"/>
                  </a:lnTo>
                  <a:lnTo>
                    <a:pt x="57079" y="198129"/>
                  </a:lnTo>
                  <a:lnTo>
                    <a:pt x="61671" y="200340"/>
                  </a:lnTo>
                  <a:lnTo>
                    <a:pt x="66362" y="202329"/>
                  </a:lnTo>
                  <a:lnTo>
                    <a:pt x="71176" y="204098"/>
                  </a:lnTo>
                  <a:lnTo>
                    <a:pt x="76113" y="205620"/>
                  </a:lnTo>
                  <a:lnTo>
                    <a:pt x="81123" y="206897"/>
                  </a:lnTo>
                  <a:lnTo>
                    <a:pt x="86232" y="207954"/>
                  </a:lnTo>
                  <a:lnTo>
                    <a:pt x="91439" y="208740"/>
                  </a:lnTo>
                  <a:lnTo>
                    <a:pt x="96719" y="209280"/>
                  </a:lnTo>
                  <a:lnTo>
                    <a:pt x="102073" y="209550"/>
                  </a:lnTo>
                  <a:lnTo>
                    <a:pt x="104800" y="209575"/>
                  </a:lnTo>
                  <a:lnTo>
                    <a:pt x="107501" y="209550"/>
                  </a:lnTo>
                  <a:lnTo>
                    <a:pt x="112855" y="209280"/>
                  </a:lnTo>
                  <a:lnTo>
                    <a:pt x="118136" y="208740"/>
                  </a:lnTo>
                  <a:lnTo>
                    <a:pt x="123343" y="207954"/>
                  </a:lnTo>
                  <a:lnTo>
                    <a:pt x="128451" y="206897"/>
                  </a:lnTo>
                  <a:lnTo>
                    <a:pt x="133486" y="205620"/>
                  </a:lnTo>
                  <a:lnTo>
                    <a:pt x="138398" y="204098"/>
                  </a:lnTo>
                  <a:lnTo>
                    <a:pt x="143212" y="202329"/>
                  </a:lnTo>
                  <a:lnTo>
                    <a:pt x="147928" y="200340"/>
                  </a:lnTo>
                  <a:lnTo>
                    <a:pt x="152496" y="198129"/>
                  </a:lnTo>
                  <a:lnTo>
                    <a:pt x="156941" y="195698"/>
                  </a:lnTo>
                  <a:lnTo>
                    <a:pt x="161264" y="193070"/>
                  </a:lnTo>
                  <a:lnTo>
                    <a:pt x="165464" y="190245"/>
                  </a:lnTo>
                  <a:lnTo>
                    <a:pt x="169492" y="187249"/>
                  </a:lnTo>
                  <a:lnTo>
                    <a:pt x="173372" y="184032"/>
                  </a:lnTo>
                  <a:lnTo>
                    <a:pt x="177106" y="180642"/>
                  </a:lnTo>
                  <a:lnTo>
                    <a:pt x="180642" y="177106"/>
                  </a:lnTo>
                  <a:lnTo>
                    <a:pt x="184032" y="173372"/>
                  </a:lnTo>
                  <a:lnTo>
                    <a:pt x="187249" y="169492"/>
                  </a:lnTo>
                  <a:lnTo>
                    <a:pt x="190245" y="165464"/>
                  </a:lnTo>
                  <a:lnTo>
                    <a:pt x="193070" y="161264"/>
                  </a:lnTo>
                  <a:lnTo>
                    <a:pt x="195698" y="156941"/>
                  </a:lnTo>
                  <a:lnTo>
                    <a:pt x="198129" y="152496"/>
                  </a:lnTo>
                  <a:lnTo>
                    <a:pt x="200340" y="147928"/>
                  </a:lnTo>
                  <a:lnTo>
                    <a:pt x="202329" y="143212"/>
                  </a:lnTo>
                  <a:lnTo>
                    <a:pt x="204098" y="138398"/>
                  </a:lnTo>
                  <a:lnTo>
                    <a:pt x="205620" y="133486"/>
                  </a:lnTo>
                  <a:lnTo>
                    <a:pt x="206897" y="128451"/>
                  </a:lnTo>
                  <a:lnTo>
                    <a:pt x="207954" y="123343"/>
                  </a:lnTo>
                  <a:lnTo>
                    <a:pt x="208740" y="118136"/>
                  </a:lnTo>
                  <a:lnTo>
                    <a:pt x="209280" y="112855"/>
                  </a:lnTo>
                  <a:lnTo>
                    <a:pt x="209550" y="107501"/>
                  </a:lnTo>
                  <a:lnTo>
                    <a:pt x="209575" y="104800"/>
                  </a:lnTo>
                  <a:lnTo>
                    <a:pt x="209550" y="102073"/>
                  </a:lnTo>
                  <a:lnTo>
                    <a:pt x="209280" y="96719"/>
                  </a:lnTo>
                  <a:lnTo>
                    <a:pt x="208740" y="91439"/>
                  </a:lnTo>
                  <a:lnTo>
                    <a:pt x="207954" y="86232"/>
                  </a:lnTo>
                  <a:lnTo>
                    <a:pt x="206897" y="81123"/>
                  </a:lnTo>
                  <a:lnTo>
                    <a:pt x="205620" y="76113"/>
                  </a:lnTo>
                  <a:lnTo>
                    <a:pt x="204098" y="71176"/>
                  </a:lnTo>
                  <a:lnTo>
                    <a:pt x="202329" y="66362"/>
                  </a:lnTo>
                  <a:lnTo>
                    <a:pt x="200340" y="61671"/>
                  </a:lnTo>
                  <a:lnTo>
                    <a:pt x="198129" y="57079"/>
                  </a:lnTo>
                  <a:lnTo>
                    <a:pt x="195698" y="52633"/>
                  </a:lnTo>
                  <a:lnTo>
                    <a:pt x="193070" y="48310"/>
                  </a:lnTo>
                  <a:lnTo>
                    <a:pt x="190245" y="44135"/>
                  </a:lnTo>
                  <a:lnTo>
                    <a:pt x="187249" y="40083"/>
                  </a:lnTo>
                  <a:lnTo>
                    <a:pt x="184032" y="36202"/>
                  </a:lnTo>
                  <a:lnTo>
                    <a:pt x="180642" y="32494"/>
                  </a:lnTo>
                  <a:lnTo>
                    <a:pt x="177106" y="28932"/>
                  </a:lnTo>
                  <a:lnTo>
                    <a:pt x="173372" y="25543"/>
                  </a:lnTo>
                  <a:lnTo>
                    <a:pt x="169492" y="22350"/>
                  </a:lnTo>
                  <a:lnTo>
                    <a:pt x="165464" y="19329"/>
                  </a:lnTo>
                  <a:lnTo>
                    <a:pt x="161264" y="16505"/>
                  </a:lnTo>
                  <a:lnTo>
                    <a:pt x="156941" y="13877"/>
                  </a:lnTo>
                  <a:lnTo>
                    <a:pt x="152496" y="11445"/>
                  </a:lnTo>
                  <a:lnTo>
                    <a:pt x="147928" y="9259"/>
                  </a:lnTo>
                  <a:lnTo>
                    <a:pt x="143212" y="7270"/>
                  </a:lnTo>
                  <a:lnTo>
                    <a:pt x="138398" y="5502"/>
                  </a:lnTo>
                  <a:lnTo>
                    <a:pt x="133486" y="3954"/>
                  </a:lnTo>
                  <a:lnTo>
                    <a:pt x="128451" y="2677"/>
                  </a:lnTo>
                  <a:lnTo>
                    <a:pt x="123343" y="1621"/>
                  </a:lnTo>
                  <a:lnTo>
                    <a:pt x="118136" y="835"/>
                  </a:lnTo>
                  <a:lnTo>
                    <a:pt x="112855" y="295"/>
                  </a:lnTo>
                  <a:lnTo>
                    <a:pt x="107501" y="25"/>
                  </a:lnTo>
                  <a:lnTo>
                    <a:pt x="1048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 name="Google Shape;900;p76"/>
          <p:cNvGrpSpPr/>
          <p:nvPr/>
        </p:nvGrpSpPr>
        <p:grpSpPr>
          <a:xfrm>
            <a:off x="4339341" y="3288435"/>
            <a:ext cx="465256" cy="465256"/>
            <a:chOff x="1190625" y="238125"/>
            <a:chExt cx="5239375" cy="5239375"/>
          </a:xfrm>
        </p:grpSpPr>
        <p:sp>
          <p:nvSpPr>
            <p:cNvPr id="901" name="Google Shape;901;p76"/>
            <p:cNvSpPr/>
            <p:nvPr/>
          </p:nvSpPr>
          <p:spPr>
            <a:xfrm>
              <a:off x="3308950" y="2356450"/>
              <a:ext cx="1002700" cy="1002700"/>
            </a:xfrm>
            <a:custGeom>
              <a:avLst/>
              <a:gdLst/>
              <a:ahLst/>
              <a:cxnLst/>
              <a:rect l="l" t="t" r="r" b="b"/>
              <a:pathLst>
                <a:path w="40108" h="40108" extrusionOk="0">
                  <a:moveTo>
                    <a:pt x="20067" y="1"/>
                  </a:moveTo>
                  <a:lnTo>
                    <a:pt x="19035" y="25"/>
                  </a:lnTo>
                  <a:lnTo>
                    <a:pt x="16997" y="222"/>
                  </a:lnTo>
                  <a:lnTo>
                    <a:pt x="15032" y="615"/>
                  </a:lnTo>
                  <a:lnTo>
                    <a:pt x="13165" y="1204"/>
                  </a:lnTo>
                  <a:lnTo>
                    <a:pt x="11348" y="1965"/>
                  </a:lnTo>
                  <a:lnTo>
                    <a:pt x="9653" y="2899"/>
                  </a:lnTo>
                  <a:lnTo>
                    <a:pt x="8056" y="3979"/>
                  </a:lnTo>
                  <a:lnTo>
                    <a:pt x="6558" y="5207"/>
                  </a:lnTo>
                  <a:lnTo>
                    <a:pt x="5207" y="6558"/>
                  </a:lnTo>
                  <a:lnTo>
                    <a:pt x="3979" y="8056"/>
                  </a:lnTo>
                  <a:lnTo>
                    <a:pt x="2899" y="9653"/>
                  </a:lnTo>
                  <a:lnTo>
                    <a:pt x="1965" y="11348"/>
                  </a:lnTo>
                  <a:lnTo>
                    <a:pt x="1204" y="13165"/>
                  </a:lnTo>
                  <a:lnTo>
                    <a:pt x="615" y="15032"/>
                  </a:lnTo>
                  <a:lnTo>
                    <a:pt x="222" y="16997"/>
                  </a:lnTo>
                  <a:lnTo>
                    <a:pt x="25" y="19035"/>
                  </a:lnTo>
                  <a:lnTo>
                    <a:pt x="1" y="20067"/>
                  </a:lnTo>
                  <a:lnTo>
                    <a:pt x="25" y="21098"/>
                  </a:lnTo>
                  <a:lnTo>
                    <a:pt x="222" y="23112"/>
                  </a:lnTo>
                  <a:lnTo>
                    <a:pt x="615" y="25077"/>
                  </a:lnTo>
                  <a:lnTo>
                    <a:pt x="1204" y="26968"/>
                  </a:lnTo>
                  <a:lnTo>
                    <a:pt x="1965" y="28761"/>
                  </a:lnTo>
                  <a:lnTo>
                    <a:pt x="2899" y="30456"/>
                  </a:lnTo>
                  <a:lnTo>
                    <a:pt x="3979" y="32052"/>
                  </a:lnTo>
                  <a:lnTo>
                    <a:pt x="5207" y="33550"/>
                  </a:lnTo>
                  <a:lnTo>
                    <a:pt x="6558" y="34901"/>
                  </a:lnTo>
                  <a:lnTo>
                    <a:pt x="8056" y="36129"/>
                  </a:lnTo>
                  <a:lnTo>
                    <a:pt x="9653" y="37210"/>
                  </a:lnTo>
                  <a:lnTo>
                    <a:pt x="11348" y="38143"/>
                  </a:lnTo>
                  <a:lnTo>
                    <a:pt x="13165" y="38904"/>
                  </a:lnTo>
                  <a:lnTo>
                    <a:pt x="15032" y="39494"/>
                  </a:lnTo>
                  <a:lnTo>
                    <a:pt x="16997" y="39887"/>
                  </a:lnTo>
                  <a:lnTo>
                    <a:pt x="19035" y="40108"/>
                  </a:lnTo>
                  <a:lnTo>
                    <a:pt x="21098" y="40108"/>
                  </a:lnTo>
                  <a:lnTo>
                    <a:pt x="23112" y="39887"/>
                  </a:lnTo>
                  <a:lnTo>
                    <a:pt x="25077" y="39494"/>
                  </a:lnTo>
                  <a:lnTo>
                    <a:pt x="26968" y="38904"/>
                  </a:lnTo>
                  <a:lnTo>
                    <a:pt x="28761" y="38143"/>
                  </a:lnTo>
                  <a:lnTo>
                    <a:pt x="30456" y="37210"/>
                  </a:lnTo>
                  <a:lnTo>
                    <a:pt x="32052" y="36129"/>
                  </a:lnTo>
                  <a:lnTo>
                    <a:pt x="33550" y="34901"/>
                  </a:lnTo>
                  <a:lnTo>
                    <a:pt x="34901" y="33550"/>
                  </a:lnTo>
                  <a:lnTo>
                    <a:pt x="36129" y="32052"/>
                  </a:lnTo>
                  <a:lnTo>
                    <a:pt x="37210" y="30456"/>
                  </a:lnTo>
                  <a:lnTo>
                    <a:pt x="38143" y="28761"/>
                  </a:lnTo>
                  <a:lnTo>
                    <a:pt x="38904" y="26968"/>
                  </a:lnTo>
                  <a:lnTo>
                    <a:pt x="39494" y="25077"/>
                  </a:lnTo>
                  <a:lnTo>
                    <a:pt x="39887" y="23112"/>
                  </a:lnTo>
                  <a:lnTo>
                    <a:pt x="40108" y="21098"/>
                  </a:lnTo>
                  <a:lnTo>
                    <a:pt x="40108" y="20067"/>
                  </a:lnTo>
                  <a:lnTo>
                    <a:pt x="40108" y="19035"/>
                  </a:lnTo>
                  <a:lnTo>
                    <a:pt x="39887" y="16997"/>
                  </a:lnTo>
                  <a:lnTo>
                    <a:pt x="39494" y="15032"/>
                  </a:lnTo>
                  <a:lnTo>
                    <a:pt x="38904" y="13165"/>
                  </a:lnTo>
                  <a:lnTo>
                    <a:pt x="38143" y="11348"/>
                  </a:lnTo>
                  <a:lnTo>
                    <a:pt x="37210" y="9653"/>
                  </a:lnTo>
                  <a:lnTo>
                    <a:pt x="36129" y="8056"/>
                  </a:lnTo>
                  <a:lnTo>
                    <a:pt x="34901" y="6558"/>
                  </a:lnTo>
                  <a:lnTo>
                    <a:pt x="33550" y="5207"/>
                  </a:lnTo>
                  <a:lnTo>
                    <a:pt x="32052" y="3979"/>
                  </a:lnTo>
                  <a:lnTo>
                    <a:pt x="30456" y="2899"/>
                  </a:lnTo>
                  <a:lnTo>
                    <a:pt x="28761" y="1965"/>
                  </a:lnTo>
                  <a:lnTo>
                    <a:pt x="26968" y="1204"/>
                  </a:lnTo>
                  <a:lnTo>
                    <a:pt x="25077" y="615"/>
                  </a:lnTo>
                  <a:lnTo>
                    <a:pt x="23112" y="222"/>
                  </a:lnTo>
                  <a:lnTo>
                    <a:pt x="21098" y="25"/>
                  </a:lnTo>
                  <a:lnTo>
                    <a:pt x="2006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76"/>
            <p:cNvSpPr/>
            <p:nvPr/>
          </p:nvSpPr>
          <p:spPr>
            <a:xfrm>
              <a:off x="2577050" y="1624550"/>
              <a:ext cx="2466500" cy="2466500"/>
            </a:xfrm>
            <a:custGeom>
              <a:avLst/>
              <a:gdLst/>
              <a:ahLst/>
              <a:cxnLst/>
              <a:rect l="l" t="t" r="r" b="b"/>
              <a:pathLst>
                <a:path w="98660" h="98660" extrusionOk="0">
                  <a:moveTo>
                    <a:pt x="81443" y="9997"/>
                  </a:moveTo>
                  <a:lnTo>
                    <a:pt x="82204" y="10021"/>
                  </a:lnTo>
                  <a:lnTo>
                    <a:pt x="83604" y="10316"/>
                  </a:lnTo>
                  <a:lnTo>
                    <a:pt x="84906" y="10856"/>
                  </a:lnTo>
                  <a:lnTo>
                    <a:pt x="86060" y="11642"/>
                  </a:lnTo>
                  <a:lnTo>
                    <a:pt x="87043" y="12625"/>
                  </a:lnTo>
                  <a:lnTo>
                    <a:pt x="87804" y="13754"/>
                  </a:lnTo>
                  <a:lnTo>
                    <a:pt x="88369" y="15056"/>
                  </a:lnTo>
                  <a:lnTo>
                    <a:pt x="88639" y="16481"/>
                  </a:lnTo>
                  <a:lnTo>
                    <a:pt x="88664" y="17217"/>
                  </a:lnTo>
                  <a:lnTo>
                    <a:pt x="88639" y="17954"/>
                  </a:lnTo>
                  <a:lnTo>
                    <a:pt x="88369" y="19354"/>
                  </a:lnTo>
                  <a:lnTo>
                    <a:pt x="87804" y="20656"/>
                  </a:lnTo>
                  <a:lnTo>
                    <a:pt x="87043" y="21810"/>
                  </a:lnTo>
                  <a:lnTo>
                    <a:pt x="86060" y="22793"/>
                  </a:lnTo>
                  <a:lnTo>
                    <a:pt x="84906" y="23579"/>
                  </a:lnTo>
                  <a:lnTo>
                    <a:pt x="83604" y="24119"/>
                  </a:lnTo>
                  <a:lnTo>
                    <a:pt x="82204" y="24414"/>
                  </a:lnTo>
                  <a:lnTo>
                    <a:pt x="81443" y="24438"/>
                  </a:lnTo>
                  <a:lnTo>
                    <a:pt x="80706" y="24414"/>
                  </a:lnTo>
                  <a:lnTo>
                    <a:pt x="79306" y="24119"/>
                  </a:lnTo>
                  <a:lnTo>
                    <a:pt x="78005" y="23579"/>
                  </a:lnTo>
                  <a:lnTo>
                    <a:pt x="76850" y="22793"/>
                  </a:lnTo>
                  <a:lnTo>
                    <a:pt x="75868" y="21810"/>
                  </a:lnTo>
                  <a:lnTo>
                    <a:pt x="75107" y="20656"/>
                  </a:lnTo>
                  <a:lnTo>
                    <a:pt x="74542" y="19354"/>
                  </a:lnTo>
                  <a:lnTo>
                    <a:pt x="74247" y="17954"/>
                  </a:lnTo>
                  <a:lnTo>
                    <a:pt x="74222" y="17217"/>
                  </a:lnTo>
                  <a:lnTo>
                    <a:pt x="74247" y="16481"/>
                  </a:lnTo>
                  <a:lnTo>
                    <a:pt x="74542" y="15056"/>
                  </a:lnTo>
                  <a:lnTo>
                    <a:pt x="75107" y="13754"/>
                  </a:lnTo>
                  <a:lnTo>
                    <a:pt x="75868" y="12625"/>
                  </a:lnTo>
                  <a:lnTo>
                    <a:pt x="76850" y="11642"/>
                  </a:lnTo>
                  <a:lnTo>
                    <a:pt x="78005" y="10856"/>
                  </a:lnTo>
                  <a:lnTo>
                    <a:pt x="79306" y="10316"/>
                  </a:lnTo>
                  <a:lnTo>
                    <a:pt x="80706" y="10021"/>
                  </a:lnTo>
                  <a:lnTo>
                    <a:pt x="81443" y="9997"/>
                  </a:lnTo>
                  <a:close/>
                  <a:moveTo>
                    <a:pt x="49343" y="18445"/>
                  </a:moveTo>
                  <a:lnTo>
                    <a:pt x="50939" y="18470"/>
                  </a:lnTo>
                  <a:lnTo>
                    <a:pt x="54034" y="18789"/>
                  </a:lnTo>
                  <a:lnTo>
                    <a:pt x="57055" y="19403"/>
                  </a:lnTo>
                  <a:lnTo>
                    <a:pt x="59953" y="20288"/>
                  </a:lnTo>
                  <a:lnTo>
                    <a:pt x="62728" y="21466"/>
                  </a:lnTo>
                  <a:lnTo>
                    <a:pt x="65356" y="22891"/>
                  </a:lnTo>
                  <a:lnTo>
                    <a:pt x="67837" y="24561"/>
                  </a:lnTo>
                  <a:lnTo>
                    <a:pt x="70121" y="26452"/>
                  </a:lnTo>
                  <a:lnTo>
                    <a:pt x="72208" y="28540"/>
                  </a:lnTo>
                  <a:lnTo>
                    <a:pt x="74100" y="30849"/>
                  </a:lnTo>
                  <a:lnTo>
                    <a:pt x="75770" y="33305"/>
                  </a:lnTo>
                  <a:lnTo>
                    <a:pt x="77194" y="35933"/>
                  </a:lnTo>
                  <a:lnTo>
                    <a:pt x="78373" y="38708"/>
                  </a:lnTo>
                  <a:lnTo>
                    <a:pt x="79282" y="41606"/>
                  </a:lnTo>
                  <a:lnTo>
                    <a:pt x="79896" y="44627"/>
                  </a:lnTo>
                  <a:lnTo>
                    <a:pt x="80215" y="47746"/>
                  </a:lnTo>
                  <a:lnTo>
                    <a:pt x="80240" y="49343"/>
                  </a:lnTo>
                  <a:lnTo>
                    <a:pt x="80215" y="50939"/>
                  </a:lnTo>
                  <a:lnTo>
                    <a:pt x="79896" y="54034"/>
                  </a:lnTo>
                  <a:lnTo>
                    <a:pt x="79282" y="57055"/>
                  </a:lnTo>
                  <a:lnTo>
                    <a:pt x="78373" y="59953"/>
                  </a:lnTo>
                  <a:lnTo>
                    <a:pt x="77194" y="62728"/>
                  </a:lnTo>
                  <a:lnTo>
                    <a:pt x="75770" y="65356"/>
                  </a:lnTo>
                  <a:lnTo>
                    <a:pt x="74100" y="67837"/>
                  </a:lnTo>
                  <a:lnTo>
                    <a:pt x="72208" y="70121"/>
                  </a:lnTo>
                  <a:lnTo>
                    <a:pt x="70121" y="72208"/>
                  </a:lnTo>
                  <a:lnTo>
                    <a:pt x="67837" y="74100"/>
                  </a:lnTo>
                  <a:lnTo>
                    <a:pt x="65356" y="75770"/>
                  </a:lnTo>
                  <a:lnTo>
                    <a:pt x="62728" y="77194"/>
                  </a:lnTo>
                  <a:lnTo>
                    <a:pt x="59953" y="78373"/>
                  </a:lnTo>
                  <a:lnTo>
                    <a:pt x="57055" y="79282"/>
                  </a:lnTo>
                  <a:lnTo>
                    <a:pt x="54034" y="79896"/>
                  </a:lnTo>
                  <a:lnTo>
                    <a:pt x="50939" y="80215"/>
                  </a:lnTo>
                  <a:lnTo>
                    <a:pt x="49343" y="80240"/>
                  </a:lnTo>
                  <a:lnTo>
                    <a:pt x="47746" y="80215"/>
                  </a:lnTo>
                  <a:lnTo>
                    <a:pt x="44627" y="79896"/>
                  </a:lnTo>
                  <a:lnTo>
                    <a:pt x="41606" y="79282"/>
                  </a:lnTo>
                  <a:lnTo>
                    <a:pt x="38708" y="78373"/>
                  </a:lnTo>
                  <a:lnTo>
                    <a:pt x="35933" y="77194"/>
                  </a:lnTo>
                  <a:lnTo>
                    <a:pt x="33305" y="75770"/>
                  </a:lnTo>
                  <a:lnTo>
                    <a:pt x="30849" y="74100"/>
                  </a:lnTo>
                  <a:lnTo>
                    <a:pt x="28540" y="72208"/>
                  </a:lnTo>
                  <a:lnTo>
                    <a:pt x="26452" y="70121"/>
                  </a:lnTo>
                  <a:lnTo>
                    <a:pt x="24561" y="67837"/>
                  </a:lnTo>
                  <a:lnTo>
                    <a:pt x="22891" y="65356"/>
                  </a:lnTo>
                  <a:lnTo>
                    <a:pt x="21466" y="62728"/>
                  </a:lnTo>
                  <a:lnTo>
                    <a:pt x="20288" y="59953"/>
                  </a:lnTo>
                  <a:lnTo>
                    <a:pt x="19403" y="57055"/>
                  </a:lnTo>
                  <a:lnTo>
                    <a:pt x="18789" y="54034"/>
                  </a:lnTo>
                  <a:lnTo>
                    <a:pt x="18470" y="50939"/>
                  </a:lnTo>
                  <a:lnTo>
                    <a:pt x="18445" y="49343"/>
                  </a:lnTo>
                  <a:lnTo>
                    <a:pt x="18470" y="47746"/>
                  </a:lnTo>
                  <a:lnTo>
                    <a:pt x="18789" y="44627"/>
                  </a:lnTo>
                  <a:lnTo>
                    <a:pt x="19403" y="41606"/>
                  </a:lnTo>
                  <a:lnTo>
                    <a:pt x="20288" y="38708"/>
                  </a:lnTo>
                  <a:lnTo>
                    <a:pt x="21466" y="35933"/>
                  </a:lnTo>
                  <a:lnTo>
                    <a:pt x="22891" y="33305"/>
                  </a:lnTo>
                  <a:lnTo>
                    <a:pt x="24561" y="30849"/>
                  </a:lnTo>
                  <a:lnTo>
                    <a:pt x="26452" y="28540"/>
                  </a:lnTo>
                  <a:lnTo>
                    <a:pt x="28540" y="26452"/>
                  </a:lnTo>
                  <a:lnTo>
                    <a:pt x="30849" y="24561"/>
                  </a:lnTo>
                  <a:lnTo>
                    <a:pt x="33305" y="22891"/>
                  </a:lnTo>
                  <a:lnTo>
                    <a:pt x="35933" y="21466"/>
                  </a:lnTo>
                  <a:lnTo>
                    <a:pt x="38708" y="20288"/>
                  </a:lnTo>
                  <a:lnTo>
                    <a:pt x="41606" y="19403"/>
                  </a:lnTo>
                  <a:lnTo>
                    <a:pt x="44627" y="18789"/>
                  </a:lnTo>
                  <a:lnTo>
                    <a:pt x="47746" y="18470"/>
                  </a:lnTo>
                  <a:lnTo>
                    <a:pt x="49343" y="18445"/>
                  </a:lnTo>
                  <a:close/>
                  <a:moveTo>
                    <a:pt x="39052" y="1"/>
                  </a:moveTo>
                  <a:lnTo>
                    <a:pt x="29228" y="172"/>
                  </a:lnTo>
                  <a:lnTo>
                    <a:pt x="25028" y="344"/>
                  </a:lnTo>
                  <a:lnTo>
                    <a:pt x="22891" y="467"/>
                  </a:lnTo>
                  <a:lnTo>
                    <a:pt x="19428" y="909"/>
                  </a:lnTo>
                  <a:lnTo>
                    <a:pt x="16751" y="1474"/>
                  </a:lnTo>
                  <a:lnTo>
                    <a:pt x="14663" y="2113"/>
                  </a:lnTo>
                  <a:lnTo>
                    <a:pt x="13853" y="2432"/>
                  </a:lnTo>
                  <a:lnTo>
                    <a:pt x="12870" y="2800"/>
                  </a:lnTo>
                  <a:lnTo>
                    <a:pt x="11004" y="3734"/>
                  </a:lnTo>
                  <a:lnTo>
                    <a:pt x="9284" y="4864"/>
                  </a:lnTo>
                  <a:lnTo>
                    <a:pt x="7663" y="6190"/>
                  </a:lnTo>
                  <a:lnTo>
                    <a:pt x="6927" y="6927"/>
                  </a:lnTo>
                  <a:lnTo>
                    <a:pt x="6190" y="7663"/>
                  </a:lnTo>
                  <a:lnTo>
                    <a:pt x="4864" y="9284"/>
                  </a:lnTo>
                  <a:lnTo>
                    <a:pt x="3734" y="11004"/>
                  </a:lnTo>
                  <a:lnTo>
                    <a:pt x="2800" y="12870"/>
                  </a:lnTo>
                  <a:lnTo>
                    <a:pt x="2432" y="13853"/>
                  </a:lnTo>
                  <a:lnTo>
                    <a:pt x="2113" y="14663"/>
                  </a:lnTo>
                  <a:lnTo>
                    <a:pt x="1474" y="16751"/>
                  </a:lnTo>
                  <a:lnTo>
                    <a:pt x="909" y="19428"/>
                  </a:lnTo>
                  <a:lnTo>
                    <a:pt x="467" y="22915"/>
                  </a:lnTo>
                  <a:lnTo>
                    <a:pt x="344" y="25028"/>
                  </a:lnTo>
                  <a:lnTo>
                    <a:pt x="172" y="29228"/>
                  </a:lnTo>
                  <a:lnTo>
                    <a:pt x="1" y="39052"/>
                  </a:lnTo>
                  <a:lnTo>
                    <a:pt x="1" y="49343"/>
                  </a:lnTo>
                  <a:lnTo>
                    <a:pt x="1" y="59609"/>
                  </a:lnTo>
                  <a:lnTo>
                    <a:pt x="172" y="69458"/>
                  </a:lnTo>
                  <a:lnTo>
                    <a:pt x="344" y="73657"/>
                  </a:lnTo>
                  <a:lnTo>
                    <a:pt x="467" y="75770"/>
                  </a:lnTo>
                  <a:lnTo>
                    <a:pt x="909" y="79233"/>
                  </a:lnTo>
                  <a:lnTo>
                    <a:pt x="1474" y="81934"/>
                  </a:lnTo>
                  <a:lnTo>
                    <a:pt x="2113" y="83997"/>
                  </a:lnTo>
                  <a:lnTo>
                    <a:pt x="2432" y="84832"/>
                  </a:lnTo>
                  <a:lnTo>
                    <a:pt x="2800" y="85790"/>
                  </a:lnTo>
                  <a:lnTo>
                    <a:pt x="3734" y="87657"/>
                  </a:lnTo>
                  <a:lnTo>
                    <a:pt x="4864" y="89401"/>
                  </a:lnTo>
                  <a:lnTo>
                    <a:pt x="6190" y="90997"/>
                  </a:lnTo>
                  <a:lnTo>
                    <a:pt x="6927" y="91734"/>
                  </a:lnTo>
                  <a:lnTo>
                    <a:pt x="7663" y="92471"/>
                  </a:lnTo>
                  <a:lnTo>
                    <a:pt x="9284" y="93797"/>
                  </a:lnTo>
                  <a:lnTo>
                    <a:pt x="11004" y="94927"/>
                  </a:lnTo>
                  <a:lnTo>
                    <a:pt x="12870" y="95860"/>
                  </a:lnTo>
                  <a:lnTo>
                    <a:pt x="13853" y="96253"/>
                  </a:lnTo>
                  <a:lnTo>
                    <a:pt x="14663" y="96548"/>
                  </a:lnTo>
                  <a:lnTo>
                    <a:pt x="16751" y="97186"/>
                  </a:lnTo>
                  <a:lnTo>
                    <a:pt x="19428" y="97776"/>
                  </a:lnTo>
                  <a:lnTo>
                    <a:pt x="22891" y="98193"/>
                  </a:lnTo>
                  <a:lnTo>
                    <a:pt x="25028" y="98316"/>
                  </a:lnTo>
                  <a:lnTo>
                    <a:pt x="29228" y="98513"/>
                  </a:lnTo>
                  <a:lnTo>
                    <a:pt x="39052" y="98660"/>
                  </a:lnTo>
                  <a:lnTo>
                    <a:pt x="59609" y="98660"/>
                  </a:lnTo>
                  <a:lnTo>
                    <a:pt x="69458" y="98513"/>
                  </a:lnTo>
                  <a:lnTo>
                    <a:pt x="73657" y="98316"/>
                  </a:lnTo>
                  <a:lnTo>
                    <a:pt x="75770" y="98193"/>
                  </a:lnTo>
                  <a:lnTo>
                    <a:pt x="79233" y="97776"/>
                  </a:lnTo>
                  <a:lnTo>
                    <a:pt x="81934" y="97186"/>
                  </a:lnTo>
                  <a:lnTo>
                    <a:pt x="83997" y="96548"/>
                  </a:lnTo>
                  <a:lnTo>
                    <a:pt x="84832" y="96253"/>
                  </a:lnTo>
                  <a:lnTo>
                    <a:pt x="85790" y="95836"/>
                  </a:lnTo>
                  <a:lnTo>
                    <a:pt x="87657" y="94902"/>
                  </a:lnTo>
                  <a:lnTo>
                    <a:pt x="89401" y="93772"/>
                  </a:lnTo>
                  <a:lnTo>
                    <a:pt x="90997" y="92471"/>
                  </a:lnTo>
                  <a:lnTo>
                    <a:pt x="92446" y="90997"/>
                  </a:lnTo>
                  <a:lnTo>
                    <a:pt x="93772" y="89401"/>
                  </a:lnTo>
                  <a:lnTo>
                    <a:pt x="94902" y="87657"/>
                  </a:lnTo>
                  <a:lnTo>
                    <a:pt x="95836" y="85790"/>
                  </a:lnTo>
                  <a:lnTo>
                    <a:pt x="96253" y="84832"/>
                  </a:lnTo>
                  <a:lnTo>
                    <a:pt x="96548" y="83997"/>
                  </a:lnTo>
                  <a:lnTo>
                    <a:pt x="97186" y="81934"/>
                  </a:lnTo>
                  <a:lnTo>
                    <a:pt x="97776" y="79233"/>
                  </a:lnTo>
                  <a:lnTo>
                    <a:pt x="98193" y="75770"/>
                  </a:lnTo>
                  <a:lnTo>
                    <a:pt x="98316" y="73657"/>
                  </a:lnTo>
                  <a:lnTo>
                    <a:pt x="98513" y="69458"/>
                  </a:lnTo>
                  <a:lnTo>
                    <a:pt x="98660" y="59609"/>
                  </a:lnTo>
                  <a:lnTo>
                    <a:pt x="98660" y="49343"/>
                  </a:lnTo>
                  <a:lnTo>
                    <a:pt x="98660" y="39052"/>
                  </a:lnTo>
                  <a:lnTo>
                    <a:pt x="98513" y="29228"/>
                  </a:lnTo>
                  <a:lnTo>
                    <a:pt x="98316" y="25028"/>
                  </a:lnTo>
                  <a:lnTo>
                    <a:pt x="98193" y="22915"/>
                  </a:lnTo>
                  <a:lnTo>
                    <a:pt x="97776" y="19428"/>
                  </a:lnTo>
                  <a:lnTo>
                    <a:pt x="97186" y="16751"/>
                  </a:lnTo>
                  <a:lnTo>
                    <a:pt x="96548" y="14663"/>
                  </a:lnTo>
                  <a:lnTo>
                    <a:pt x="96253" y="13853"/>
                  </a:lnTo>
                  <a:lnTo>
                    <a:pt x="95860" y="12870"/>
                  </a:lnTo>
                  <a:lnTo>
                    <a:pt x="94927" y="11028"/>
                  </a:lnTo>
                  <a:lnTo>
                    <a:pt x="93797" y="9284"/>
                  </a:lnTo>
                  <a:lnTo>
                    <a:pt x="92471" y="7663"/>
                  </a:lnTo>
                  <a:lnTo>
                    <a:pt x="91734" y="6927"/>
                  </a:lnTo>
                  <a:lnTo>
                    <a:pt x="90997" y="6190"/>
                  </a:lnTo>
                  <a:lnTo>
                    <a:pt x="89401" y="4864"/>
                  </a:lnTo>
                  <a:lnTo>
                    <a:pt x="87657" y="3734"/>
                  </a:lnTo>
                  <a:lnTo>
                    <a:pt x="85790" y="2800"/>
                  </a:lnTo>
                  <a:lnTo>
                    <a:pt x="84832" y="2432"/>
                  </a:lnTo>
                  <a:lnTo>
                    <a:pt x="83997" y="2113"/>
                  </a:lnTo>
                  <a:lnTo>
                    <a:pt x="81934" y="1474"/>
                  </a:lnTo>
                  <a:lnTo>
                    <a:pt x="79233" y="909"/>
                  </a:lnTo>
                  <a:lnTo>
                    <a:pt x="75770" y="467"/>
                  </a:lnTo>
                  <a:lnTo>
                    <a:pt x="73657" y="344"/>
                  </a:lnTo>
                  <a:lnTo>
                    <a:pt x="69458" y="172"/>
                  </a:lnTo>
                  <a:lnTo>
                    <a:pt x="5960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76"/>
            <p:cNvSpPr/>
            <p:nvPr/>
          </p:nvSpPr>
          <p:spPr>
            <a:xfrm>
              <a:off x="1190625" y="238125"/>
              <a:ext cx="5239375" cy="5239375"/>
            </a:xfrm>
            <a:custGeom>
              <a:avLst/>
              <a:gdLst/>
              <a:ahLst/>
              <a:cxnLst/>
              <a:rect l="l" t="t" r="r" b="b"/>
              <a:pathLst>
                <a:path w="209575" h="209575" extrusionOk="0">
                  <a:moveTo>
                    <a:pt x="115262" y="44626"/>
                  </a:moveTo>
                  <a:lnTo>
                    <a:pt x="125332" y="44798"/>
                  </a:lnTo>
                  <a:lnTo>
                    <a:pt x="129606" y="44995"/>
                  </a:lnTo>
                  <a:lnTo>
                    <a:pt x="131939" y="45118"/>
                  </a:lnTo>
                  <a:lnTo>
                    <a:pt x="136040" y="45584"/>
                  </a:lnTo>
                  <a:lnTo>
                    <a:pt x="139602" y="46297"/>
                  </a:lnTo>
                  <a:lnTo>
                    <a:pt x="142746" y="47230"/>
                  </a:lnTo>
                  <a:lnTo>
                    <a:pt x="144195" y="47770"/>
                  </a:lnTo>
                  <a:lnTo>
                    <a:pt x="145693" y="48360"/>
                  </a:lnTo>
                  <a:lnTo>
                    <a:pt x="148566" y="49809"/>
                  </a:lnTo>
                  <a:lnTo>
                    <a:pt x="151243" y="51552"/>
                  </a:lnTo>
                  <a:lnTo>
                    <a:pt x="153724" y="53591"/>
                  </a:lnTo>
                  <a:lnTo>
                    <a:pt x="154854" y="54721"/>
                  </a:lnTo>
                  <a:lnTo>
                    <a:pt x="155984" y="55875"/>
                  </a:lnTo>
                  <a:lnTo>
                    <a:pt x="158022" y="58356"/>
                  </a:lnTo>
                  <a:lnTo>
                    <a:pt x="159766" y="61033"/>
                  </a:lnTo>
                  <a:lnTo>
                    <a:pt x="161215" y="63882"/>
                  </a:lnTo>
                  <a:lnTo>
                    <a:pt x="161804" y="65380"/>
                  </a:lnTo>
                  <a:lnTo>
                    <a:pt x="162345" y="66829"/>
                  </a:lnTo>
                  <a:lnTo>
                    <a:pt x="163278" y="69973"/>
                  </a:lnTo>
                  <a:lnTo>
                    <a:pt x="163990" y="73534"/>
                  </a:lnTo>
                  <a:lnTo>
                    <a:pt x="164482" y="77636"/>
                  </a:lnTo>
                  <a:lnTo>
                    <a:pt x="164604" y="79993"/>
                  </a:lnTo>
                  <a:lnTo>
                    <a:pt x="164801" y="84242"/>
                  </a:lnTo>
                  <a:lnTo>
                    <a:pt x="164948" y="94312"/>
                  </a:lnTo>
                  <a:lnTo>
                    <a:pt x="164973" y="104800"/>
                  </a:lnTo>
                  <a:lnTo>
                    <a:pt x="164948" y="115262"/>
                  </a:lnTo>
                  <a:lnTo>
                    <a:pt x="164801" y="125332"/>
                  </a:lnTo>
                  <a:lnTo>
                    <a:pt x="164604" y="129606"/>
                  </a:lnTo>
                  <a:lnTo>
                    <a:pt x="164482" y="131939"/>
                  </a:lnTo>
                  <a:lnTo>
                    <a:pt x="163990" y="136040"/>
                  </a:lnTo>
                  <a:lnTo>
                    <a:pt x="163278" y="139602"/>
                  </a:lnTo>
                  <a:lnTo>
                    <a:pt x="162345" y="142746"/>
                  </a:lnTo>
                  <a:lnTo>
                    <a:pt x="161804" y="144195"/>
                  </a:lnTo>
                  <a:lnTo>
                    <a:pt x="161190" y="145717"/>
                  </a:lnTo>
                  <a:lnTo>
                    <a:pt x="159717" y="148566"/>
                  </a:lnTo>
                  <a:lnTo>
                    <a:pt x="157973" y="151243"/>
                  </a:lnTo>
                  <a:lnTo>
                    <a:pt x="155959" y="153724"/>
                  </a:lnTo>
                  <a:lnTo>
                    <a:pt x="153724" y="155959"/>
                  </a:lnTo>
                  <a:lnTo>
                    <a:pt x="151243" y="157973"/>
                  </a:lnTo>
                  <a:lnTo>
                    <a:pt x="148566" y="159717"/>
                  </a:lnTo>
                  <a:lnTo>
                    <a:pt x="145717" y="161190"/>
                  </a:lnTo>
                  <a:lnTo>
                    <a:pt x="144195" y="161804"/>
                  </a:lnTo>
                  <a:lnTo>
                    <a:pt x="142746" y="162345"/>
                  </a:lnTo>
                  <a:lnTo>
                    <a:pt x="139602" y="163278"/>
                  </a:lnTo>
                  <a:lnTo>
                    <a:pt x="136040" y="163990"/>
                  </a:lnTo>
                  <a:lnTo>
                    <a:pt x="131939" y="164457"/>
                  </a:lnTo>
                  <a:lnTo>
                    <a:pt x="129606" y="164604"/>
                  </a:lnTo>
                  <a:lnTo>
                    <a:pt x="125332" y="164801"/>
                  </a:lnTo>
                  <a:lnTo>
                    <a:pt x="115262" y="164948"/>
                  </a:lnTo>
                  <a:lnTo>
                    <a:pt x="104800" y="164973"/>
                  </a:lnTo>
                  <a:lnTo>
                    <a:pt x="94312" y="164948"/>
                  </a:lnTo>
                  <a:lnTo>
                    <a:pt x="84242" y="164801"/>
                  </a:lnTo>
                  <a:lnTo>
                    <a:pt x="79993" y="164604"/>
                  </a:lnTo>
                  <a:lnTo>
                    <a:pt x="77636" y="164457"/>
                  </a:lnTo>
                  <a:lnTo>
                    <a:pt x="73534" y="163990"/>
                  </a:lnTo>
                  <a:lnTo>
                    <a:pt x="69973" y="163278"/>
                  </a:lnTo>
                  <a:lnTo>
                    <a:pt x="66829" y="162345"/>
                  </a:lnTo>
                  <a:lnTo>
                    <a:pt x="65380" y="161804"/>
                  </a:lnTo>
                  <a:lnTo>
                    <a:pt x="63882" y="161215"/>
                  </a:lnTo>
                  <a:lnTo>
                    <a:pt x="61033" y="159766"/>
                  </a:lnTo>
                  <a:lnTo>
                    <a:pt x="58356" y="158022"/>
                  </a:lnTo>
                  <a:lnTo>
                    <a:pt x="55875" y="155984"/>
                  </a:lnTo>
                  <a:lnTo>
                    <a:pt x="54721" y="154854"/>
                  </a:lnTo>
                  <a:lnTo>
                    <a:pt x="53591" y="153724"/>
                  </a:lnTo>
                  <a:lnTo>
                    <a:pt x="51577" y="151243"/>
                  </a:lnTo>
                  <a:lnTo>
                    <a:pt x="49809" y="148566"/>
                  </a:lnTo>
                  <a:lnTo>
                    <a:pt x="48384" y="145693"/>
                  </a:lnTo>
                  <a:lnTo>
                    <a:pt x="47770" y="144195"/>
                  </a:lnTo>
                  <a:lnTo>
                    <a:pt x="47230" y="142746"/>
                  </a:lnTo>
                  <a:lnTo>
                    <a:pt x="46321" y="139602"/>
                  </a:lnTo>
                  <a:lnTo>
                    <a:pt x="45584" y="136040"/>
                  </a:lnTo>
                  <a:lnTo>
                    <a:pt x="45118" y="131939"/>
                  </a:lnTo>
                  <a:lnTo>
                    <a:pt x="44995" y="129606"/>
                  </a:lnTo>
                  <a:lnTo>
                    <a:pt x="44798" y="125332"/>
                  </a:lnTo>
                  <a:lnTo>
                    <a:pt x="44626" y="115262"/>
                  </a:lnTo>
                  <a:lnTo>
                    <a:pt x="44626" y="104800"/>
                  </a:lnTo>
                  <a:lnTo>
                    <a:pt x="44626" y="94312"/>
                  </a:lnTo>
                  <a:lnTo>
                    <a:pt x="44798" y="84242"/>
                  </a:lnTo>
                  <a:lnTo>
                    <a:pt x="44970" y="79993"/>
                  </a:lnTo>
                  <a:lnTo>
                    <a:pt x="45118" y="77636"/>
                  </a:lnTo>
                  <a:lnTo>
                    <a:pt x="45584" y="73534"/>
                  </a:lnTo>
                  <a:lnTo>
                    <a:pt x="46297" y="69973"/>
                  </a:lnTo>
                  <a:lnTo>
                    <a:pt x="47230" y="66829"/>
                  </a:lnTo>
                  <a:lnTo>
                    <a:pt x="47770" y="65380"/>
                  </a:lnTo>
                  <a:lnTo>
                    <a:pt x="48360" y="63882"/>
                  </a:lnTo>
                  <a:lnTo>
                    <a:pt x="49809" y="61033"/>
                  </a:lnTo>
                  <a:lnTo>
                    <a:pt x="51552" y="58356"/>
                  </a:lnTo>
                  <a:lnTo>
                    <a:pt x="53591" y="55875"/>
                  </a:lnTo>
                  <a:lnTo>
                    <a:pt x="54721" y="54721"/>
                  </a:lnTo>
                  <a:lnTo>
                    <a:pt x="55875" y="53591"/>
                  </a:lnTo>
                  <a:lnTo>
                    <a:pt x="58356" y="51552"/>
                  </a:lnTo>
                  <a:lnTo>
                    <a:pt x="61033" y="49809"/>
                  </a:lnTo>
                  <a:lnTo>
                    <a:pt x="63882" y="48360"/>
                  </a:lnTo>
                  <a:lnTo>
                    <a:pt x="65380" y="47770"/>
                  </a:lnTo>
                  <a:lnTo>
                    <a:pt x="66829" y="47230"/>
                  </a:lnTo>
                  <a:lnTo>
                    <a:pt x="69973" y="46297"/>
                  </a:lnTo>
                  <a:lnTo>
                    <a:pt x="73534" y="45584"/>
                  </a:lnTo>
                  <a:lnTo>
                    <a:pt x="77636" y="45118"/>
                  </a:lnTo>
                  <a:lnTo>
                    <a:pt x="79993" y="44970"/>
                  </a:lnTo>
                  <a:lnTo>
                    <a:pt x="84242" y="44798"/>
                  </a:lnTo>
                  <a:lnTo>
                    <a:pt x="94312" y="44626"/>
                  </a:lnTo>
                  <a:close/>
                  <a:moveTo>
                    <a:pt x="104800" y="0"/>
                  </a:moveTo>
                  <a:lnTo>
                    <a:pt x="102073" y="25"/>
                  </a:lnTo>
                  <a:lnTo>
                    <a:pt x="96719" y="295"/>
                  </a:lnTo>
                  <a:lnTo>
                    <a:pt x="91439" y="835"/>
                  </a:lnTo>
                  <a:lnTo>
                    <a:pt x="86232" y="1621"/>
                  </a:lnTo>
                  <a:lnTo>
                    <a:pt x="81123" y="2677"/>
                  </a:lnTo>
                  <a:lnTo>
                    <a:pt x="76113" y="3954"/>
                  </a:lnTo>
                  <a:lnTo>
                    <a:pt x="71176" y="5502"/>
                  </a:lnTo>
                  <a:lnTo>
                    <a:pt x="66362" y="7270"/>
                  </a:lnTo>
                  <a:lnTo>
                    <a:pt x="61671" y="9259"/>
                  </a:lnTo>
                  <a:lnTo>
                    <a:pt x="57079" y="11445"/>
                  </a:lnTo>
                  <a:lnTo>
                    <a:pt x="52633" y="13877"/>
                  </a:lnTo>
                  <a:lnTo>
                    <a:pt x="48310" y="16505"/>
                  </a:lnTo>
                  <a:lnTo>
                    <a:pt x="44135" y="19329"/>
                  </a:lnTo>
                  <a:lnTo>
                    <a:pt x="40083" y="22350"/>
                  </a:lnTo>
                  <a:lnTo>
                    <a:pt x="36202" y="25543"/>
                  </a:lnTo>
                  <a:lnTo>
                    <a:pt x="32494" y="28932"/>
                  </a:lnTo>
                  <a:lnTo>
                    <a:pt x="28932" y="32494"/>
                  </a:lnTo>
                  <a:lnTo>
                    <a:pt x="25543" y="36202"/>
                  </a:lnTo>
                  <a:lnTo>
                    <a:pt x="22350" y="40083"/>
                  </a:lnTo>
                  <a:lnTo>
                    <a:pt x="19329" y="44135"/>
                  </a:lnTo>
                  <a:lnTo>
                    <a:pt x="16505" y="48310"/>
                  </a:lnTo>
                  <a:lnTo>
                    <a:pt x="13877" y="52633"/>
                  </a:lnTo>
                  <a:lnTo>
                    <a:pt x="11445" y="57079"/>
                  </a:lnTo>
                  <a:lnTo>
                    <a:pt x="9259" y="61671"/>
                  </a:lnTo>
                  <a:lnTo>
                    <a:pt x="7270" y="66362"/>
                  </a:lnTo>
                  <a:lnTo>
                    <a:pt x="5502" y="71176"/>
                  </a:lnTo>
                  <a:lnTo>
                    <a:pt x="3954" y="76113"/>
                  </a:lnTo>
                  <a:lnTo>
                    <a:pt x="2677" y="81123"/>
                  </a:lnTo>
                  <a:lnTo>
                    <a:pt x="1621" y="86232"/>
                  </a:lnTo>
                  <a:lnTo>
                    <a:pt x="835" y="91439"/>
                  </a:lnTo>
                  <a:lnTo>
                    <a:pt x="295" y="96719"/>
                  </a:lnTo>
                  <a:lnTo>
                    <a:pt x="25" y="102073"/>
                  </a:lnTo>
                  <a:lnTo>
                    <a:pt x="0" y="104800"/>
                  </a:lnTo>
                  <a:lnTo>
                    <a:pt x="25" y="107501"/>
                  </a:lnTo>
                  <a:lnTo>
                    <a:pt x="295" y="112855"/>
                  </a:lnTo>
                  <a:lnTo>
                    <a:pt x="835" y="118136"/>
                  </a:lnTo>
                  <a:lnTo>
                    <a:pt x="1621" y="123343"/>
                  </a:lnTo>
                  <a:lnTo>
                    <a:pt x="2677" y="128451"/>
                  </a:lnTo>
                  <a:lnTo>
                    <a:pt x="3954" y="133486"/>
                  </a:lnTo>
                  <a:lnTo>
                    <a:pt x="5502" y="138398"/>
                  </a:lnTo>
                  <a:lnTo>
                    <a:pt x="7270" y="143212"/>
                  </a:lnTo>
                  <a:lnTo>
                    <a:pt x="9259" y="147928"/>
                  </a:lnTo>
                  <a:lnTo>
                    <a:pt x="11445" y="152496"/>
                  </a:lnTo>
                  <a:lnTo>
                    <a:pt x="13877" y="156941"/>
                  </a:lnTo>
                  <a:lnTo>
                    <a:pt x="16505" y="161264"/>
                  </a:lnTo>
                  <a:lnTo>
                    <a:pt x="19329" y="165464"/>
                  </a:lnTo>
                  <a:lnTo>
                    <a:pt x="22350" y="169492"/>
                  </a:lnTo>
                  <a:lnTo>
                    <a:pt x="25543" y="173372"/>
                  </a:lnTo>
                  <a:lnTo>
                    <a:pt x="28932" y="177106"/>
                  </a:lnTo>
                  <a:lnTo>
                    <a:pt x="32494" y="180642"/>
                  </a:lnTo>
                  <a:lnTo>
                    <a:pt x="36202" y="184032"/>
                  </a:lnTo>
                  <a:lnTo>
                    <a:pt x="40083" y="187249"/>
                  </a:lnTo>
                  <a:lnTo>
                    <a:pt x="44135" y="190245"/>
                  </a:lnTo>
                  <a:lnTo>
                    <a:pt x="48310" y="193070"/>
                  </a:lnTo>
                  <a:lnTo>
                    <a:pt x="52633" y="195698"/>
                  </a:lnTo>
                  <a:lnTo>
                    <a:pt x="57079" y="198129"/>
                  </a:lnTo>
                  <a:lnTo>
                    <a:pt x="61671" y="200340"/>
                  </a:lnTo>
                  <a:lnTo>
                    <a:pt x="66362" y="202329"/>
                  </a:lnTo>
                  <a:lnTo>
                    <a:pt x="71176" y="204098"/>
                  </a:lnTo>
                  <a:lnTo>
                    <a:pt x="76113" y="205620"/>
                  </a:lnTo>
                  <a:lnTo>
                    <a:pt x="81123" y="206897"/>
                  </a:lnTo>
                  <a:lnTo>
                    <a:pt x="86232" y="207954"/>
                  </a:lnTo>
                  <a:lnTo>
                    <a:pt x="91439" y="208740"/>
                  </a:lnTo>
                  <a:lnTo>
                    <a:pt x="96719" y="209280"/>
                  </a:lnTo>
                  <a:lnTo>
                    <a:pt x="102073" y="209550"/>
                  </a:lnTo>
                  <a:lnTo>
                    <a:pt x="104800" y="209575"/>
                  </a:lnTo>
                  <a:lnTo>
                    <a:pt x="107501" y="209550"/>
                  </a:lnTo>
                  <a:lnTo>
                    <a:pt x="112855" y="209280"/>
                  </a:lnTo>
                  <a:lnTo>
                    <a:pt x="118136" y="208740"/>
                  </a:lnTo>
                  <a:lnTo>
                    <a:pt x="123343" y="207954"/>
                  </a:lnTo>
                  <a:lnTo>
                    <a:pt x="128451" y="206897"/>
                  </a:lnTo>
                  <a:lnTo>
                    <a:pt x="133486" y="205620"/>
                  </a:lnTo>
                  <a:lnTo>
                    <a:pt x="138398" y="204098"/>
                  </a:lnTo>
                  <a:lnTo>
                    <a:pt x="143212" y="202329"/>
                  </a:lnTo>
                  <a:lnTo>
                    <a:pt x="147928" y="200340"/>
                  </a:lnTo>
                  <a:lnTo>
                    <a:pt x="152496" y="198129"/>
                  </a:lnTo>
                  <a:lnTo>
                    <a:pt x="156941" y="195698"/>
                  </a:lnTo>
                  <a:lnTo>
                    <a:pt x="161264" y="193070"/>
                  </a:lnTo>
                  <a:lnTo>
                    <a:pt x="165464" y="190245"/>
                  </a:lnTo>
                  <a:lnTo>
                    <a:pt x="169492" y="187249"/>
                  </a:lnTo>
                  <a:lnTo>
                    <a:pt x="173372" y="184032"/>
                  </a:lnTo>
                  <a:lnTo>
                    <a:pt x="177106" y="180642"/>
                  </a:lnTo>
                  <a:lnTo>
                    <a:pt x="180642" y="177106"/>
                  </a:lnTo>
                  <a:lnTo>
                    <a:pt x="184032" y="173372"/>
                  </a:lnTo>
                  <a:lnTo>
                    <a:pt x="187249" y="169492"/>
                  </a:lnTo>
                  <a:lnTo>
                    <a:pt x="190245" y="165464"/>
                  </a:lnTo>
                  <a:lnTo>
                    <a:pt x="193070" y="161264"/>
                  </a:lnTo>
                  <a:lnTo>
                    <a:pt x="195698" y="156941"/>
                  </a:lnTo>
                  <a:lnTo>
                    <a:pt x="198129" y="152496"/>
                  </a:lnTo>
                  <a:lnTo>
                    <a:pt x="200340" y="147928"/>
                  </a:lnTo>
                  <a:lnTo>
                    <a:pt x="202329" y="143212"/>
                  </a:lnTo>
                  <a:lnTo>
                    <a:pt x="204098" y="138398"/>
                  </a:lnTo>
                  <a:lnTo>
                    <a:pt x="205620" y="133486"/>
                  </a:lnTo>
                  <a:lnTo>
                    <a:pt x="206897" y="128451"/>
                  </a:lnTo>
                  <a:lnTo>
                    <a:pt x="207954" y="123343"/>
                  </a:lnTo>
                  <a:lnTo>
                    <a:pt x="208740" y="118136"/>
                  </a:lnTo>
                  <a:lnTo>
                    <a:pt x="209280" y="112855"/>
                  </a:lnTo>
                  <a:lnTo>
                    <a:pt x="209550" y="107501"/>
                  </a:lnTo>
                  <a:lnTo>
                    <a:pt x="209575" y="104800"/>
                  </a:lnTo>
                  <a:lnTo>
                    <a:pt x="209550" y="102073"/>
                  </a:lnTo>
                  <a:lnTo>
                    <a:pt x="209280" y="96719"/>
                  </a:lnTo>
                  <a:lnTo>
                    <a:pt x="208740" y="91439"/>
                  </a:lnTo>
                  <a:lnTo>
                    <a:pt x="207954" y="86232"/>
                  </a:lnTo>
                  <a:lnTo>
                    <a:pt x="206897" y="81123"/>
                  </a:lnTo>
                  <a:lnTo>
                    <a:pt x="205620" y="76113"/>
                  </a:lnTo>
                  <a:lnTo>
                    <a:pt x="204098" y="71176"/>
                  </a:lnTo>
                  <a:lnTo>
                    <a:pt x="202329" y="66362"/>
                  </a:lnTo>
                  <a:lnTo>
                    <a:pt x="200340" y="61671"/>
                  </a:lnTo>
                  <a:lnTo>
                    <a:pt x="198129" y="57079"/>
                  </a:lnTo>
                  <a:lnTo>
                    <a:pt x="195698" y="52633"/>
                  </a:lnTo>
                  <a:lnTo>
                    <a:pt x="193070" y="48310"/>
                  </a:lnTo>
                  <a:lnTo>
                    <a:pt x="190245" y="44135"/>
                  </a:lnTo>
                  <a:lnTo>
                    <a:pt x="187249" y="40083"/>
                  </a:lnTo>
                  <a:lnTo>
                    <a:pt x="184032" y="36202"/>
                  </a:lnTo>
                  <a:lnTo>
                    <a:pt x="180642" y="32494"/>
                  </a:lnTo>
                  <a:lnTo>
                    <a:pt x="177106" y="28932"/>
                  </a:lnTo>
                  <a:lnTo>
                    <a:pt x="173372" y="25543"/>
                  </a:lnTo>
                  <a:lnTo>
                    <a:pt x="169492" y="22350"/>
                  </a:lnTo>
                  <a:lnTo>
                    <a:pt x="165464" y="19329"/>
                  </a:lnTo>
                  <a:lnTo>
                    <a:pt x="161264" y="16505"/>
                  </a:lnTo>
                  <a:lnTo>
                    <a:pt x="156941" y="13877"/>
                  </a:lnTo>
                  <a:lnTo>
                    <a:pt x="152496" y="11445"/>
                  </a:lnTo>
                  <a:lnTo>
                    <a:pt x="147928" y="9259"/>
                  </a:lnTo>
                  <a:lnTo>
                    <a:pt x="143212" y="7270"/>
                  </a:lnTo>
                  <a:lnTo>
                    <a:pt x="138398" y="5502"/>
                  </a:lnTo>
                  <a:lnTo>
                    <a:pt x="133486" y="3954"/>
                  </a:lnTo>
                  <a:lnTo>
                    <a:pt x="128451" y="2677"/>
                  </a:lnTo>
                  <a:lnTo>
                    <a:pt x="123343" y="1621"/>
                  </a:lnTo>
                  <a:lnTo>
                    <a:pt x="118136" y="835"/>
                  </a:lnTo>
                  <a:lnTo>
                    <a:pt x="112855" y="295"/>
                  </a:lnTo>
                  <a:lnTo>
                    <a:pt x="107501" y="25"/>
                  </a:lnTo>
                  <a:lnTo>
                    <a:pt x="1048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roup 1">
            <a:extLst>
              <a:ext uri="{FF2B5EF4-FFF2-40B4-BE49-F238E27FC236}">
                <a16:creationId xmlns:a16="http://schemas.microsoft.com/office/drawing/2014/main" id="{52D8773B-9393-C678-23A5-B78B7DD8C679}"/>
              </a:ext>
            </a:extLst>
          </p:cNvPr>
          <p:cNvGrpSpPr>
            <a:grpSpLocks noChangeAspect="1"/>
          </p:cNvGrpSpPr>
          <p:nvPr/>
        </p:nvGrpSpPr>
        <p:grpSpPr>
          <a:xfrm>
            <a:off x="7932120" y="3947701"/>
            <a:ext cx="1095786" cy="1095786"/>
            <a:chOff x="6926580" y="647026"/>
            <a:chExt cx="1352550" cy="1352550"/>
          </a:xfrm>
        </p:grpSpPr>
        <p:sp>
          <p:nvSpPr>
            <p:cNvPr id="3" name="Oval 2">
              <a:extLst>
                <a:ext uri="{FF2B5EF4-FFF2-40B4-BE49-F238E27FC236}">
                  <a16:creationId xmlns:a16="http://schemas.microsoft.com/office/drawing/2014/main" id="{749ADBE4-57A2-1B4D-05C5-3B3C73C23429}"/>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D4FB8F79-BD12-D0A6-B01F-AB896E592DB4}"/>
                </a:ext>
              </a:extLst>
            </p:cNvPr>
            <p:cNvPicPr>
              <a:picLocks noChangeAspect="1"/>
            </p:cNvPicPr>
            <p:nvPr/>
          </p:nvPicPr>
          <p:blipFill>
            <a:blip r:embed="rId5"/>
            <a:stretch>
              <a:fillRect/>
            </a:stretch>
          </p:blipFill>
          <p:spPr>
            <a:xfrm>
              <a:off x="6992620" y="702975"/>
              <a:ext cx="1225405" cy="1224885"/>
            </a:xfrm>
            <a:prstGeom prst="rect">
              <a:avLst/>
            </a:prstGeom>
          </p:spPr>
        </p:pic>
      </p:grpSp>
      <p:sp>
        <p:nvSpPr>
          <p:cNvPr id="5" name="Google Shape;270;p44">
            <a:extLst>
              <a:ext uri="{FF2B5EF4-FFF2-40B4-BE49-F238E27FC236}">
                <a16:creationId xmlns:a16="http://schemas.microsoft.com/office/drawing/2014/main" id="{F67FFFA1-AA52-C6B7-E28C-DF1E6195AB83}"/>
              </a:ext>
            </a:extLst>
          </p:cNvPr>
          <p:cNvSpPr txBox="1">
            <a:spLocks/>
          </p:cNvSpPr>
          <p:nvPr/>
        </p:nvSpPr>
        <p:spPr>
          <a:xfrm rot="16200000">
            <a:off x="-767238" y="3744586"/>
            <a:ext cx="2660073" cy="314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05192A"/>
              </a:buClr>
              <a:buSzPts val="1800"/>
              <a:buFont typeface="Anaheim"/>
              <a:buNone/>
              <a:defRPr sz="1600" b="0" i="0" u="none" strike="noStrike" cap="none">
                <a:solidFill>
                  <a:schemeClr val="dk1"/>
                </a:solidFill>
                <a:latin typeface="Glegoo"/>
                <a:ea typeface="Glegoo"/>
                <a:cs typeface="Glegoo"/>
                <a:sym typeface="Glegoo"/>
              </a:defRPr>
            </a:lvl1pPr>
            <a:lvl2pPr marL="914400" marR="0" lvl="1"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2pPr>
            <a:lvl3pPr marL="1371600" marR="0" lvl="2" indent="-317500" algn="ctr" rtl="0">
              <a:lnSpc>
                <a:spcPct val="100000"/>
              </a:lnSpc>
              <a:spcBef>
                <a:spcPts val="0"/>
              </a:spcBef>
              <a:spcAft>
                <a:spcPts val="0"/>
              </a:spcAft>
              <a:buClr>
                <a:srgbClr val="05192A"/>
              </a:buClr>
              <a:buSzPts val="1800"/>
              <a:buFont typeface="Glegoo"/>
              <a:buNone/>
              <a:defRPr sz="1800" b="0" i="0" u="none" strike="noStrike" cap="none">
                <a:solidFill>
                  <a:srgbClr val="05192A"/>
                </a:solidFill>
                <a:latin typeface="Glegoo"/>
                <a:ea typeface="Glegoo"/>
                <a:cs typeface="Glegoo"/>
                <a:sym typeface="Glegoo"/>
              </a:defRPr>
            </a:lvl3pPr>
            <a:lvl4pPr marL="1828800" marR="0" lvl="3"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4pPr>
            <a:lvl5pPr marL="2286000" marR="0" lvl="4"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5pPr>
            <a:lvl6pPr marL="2743200" marR="0" lvl="5"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6pPr>
            <a:lvl7pPr marL="3200400" marR="0" lvl="6"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7pPr>
            <a:lvl8pPr marL="3657600" marR="0" lvl="7"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8pPr>
            <a:lvl9pPr marL="4114800" marR="0" lvl="8"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9pPr>
          </a:lstStyle>
          <a:p>
            <a:pPr algn="l">
              <a:spcAft>
                <a:spcPts val="0"/>
              </a:spcAft>
            </a:pPr>
            <a:r>
              <a:rPr lang="en-GB" sz="1400" b="1" i="0" dirty="0">
                <a:solidFill>
                  <a:schemeClr val="bg1"/>
                </a:solidFill>
                <a:effectLst/>
                <a:latin typeface="Microsoft YaHei UI" panose="020B0503020204020204" pitchFamily="34" charset="-122"/>
                <a:ea typeface="Microsoft YaHei UI" panose="020B0503020204020204" pitchFamily="34" charset="-122"/>
              </a:rPr>
              <a:t>#ChooseLDNursing</a:t>
            </a:r>
          </a:p>
          <a:p>
            <a:pPr algn="l">
              <a:spcAft>
                <a:spcPts val="0"/>
              </a:spcAft>
            </a:pPr>
            <a:r>
              <a:rPr lang="en-GB" sz="1400" b="1" i="0" dirty="0">
                <a:solidFill>
                  <a:schemeClr val="bg1"/>
                </a:solidFill>
                <a:effectLst/>
                <a:latin typeface="Microsoft YaHei UI" panose="020B0503020204020204" pitchFamily="34" charset="-122"/>
                <a:ea typeface="Microsoft YaHei UI" panose="020B0503020204020204" pitchFamily="34" charset="-122"/>
              </a:rPr>
              <a:t>#InspireLDNursing</a:t>
            </a:r>
          </a:p>
          <a:p>
            <a:pPr algn="l">
              <a:spcAft>
                <a:spcPts val="0"/>
              </a:spcAft>
            </a:pPr>
            <a:r>
              <a:rPr lang="en-GB" sz="1400" b="1" i="0" dirty="0">
                <a:solidFill>
                  <a:schemeClr val="bg1"/>
                </a:solidFill>
                <a:effectLst/>
                <a:latin typeface="Microsoft YaHei UI" panose="020B0503020204020204" pitchFamily="34" charset="-122"/>
                <a:ea typeface="Microsoft YaHei UI" panose="020B0503020204020204" pitchFamily="34" charset="-122"/>
              </a:rPr>
              <a:t>#LDNurseDay</a:t>
            </a:r>
          </a:p>
        </p:txBody>
      </p:sp>
      <p:pic>
        <p:nvPicPr>
          <p:cNvPr id="6" name="Picture 5" descr="A qr code with a white background&#10;&#10;Description automatically generated">
            <a:extLst>
              <a:ext uri="{FF2B5EF4-FFF2-40B4-BE49-F238E27FC236}">
                <a16:creationId xmlns:a16="http://schemas.microsoft.com/office/drawing/2014/main" id="{9521130A-FF3C-DDB4-E401-2C1F76248B18}"/>
              </a:ext>
            </a:extLst>
          </p:cNvPr>
          <p:cNvPicPr>
            <a:picLocks noChangeAspect="1"/>
          </p:cNvPicPr>
          <p:nvPr/>
        </p:nvPicPr>
        <p:blipFill>
          <a:blip r:embed="rId6"/>
          <a:stretch>
            <a:fillRect/>
          </a:stretch>
        </p:blipFill>
        <p:spPr>
          <a:xfrm>
            <a:off x="7869535" y="112397"/>
            <a:ext cx="1046580" cy="1237572"/>
          </a:xfrm>
          <a:prstGeom prst="rect">
            <a:avLst/>
          </a:prstGeom>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919"/>
        <p:cNvGrpSpPr/>
        <p:nvPr/>
      </p:nvGrpSpPr>
      <p:grpSpPr>
        <a:xfrm>
          <a:off x="0" y="0"/>
          <a:ext cx="0" cy="0"/>
          <a:chOff x="0" y="0"/>
          <a:chExt cx="0" cy="0"/>
        </a:xfrm>
      </p:grpSpPr>
      <p:sp>
        <p:nvSpPr>
          <p:cNvPr id="920" name="Google Shape;920;p78"/>
          <p:cNvSpPr/>
          <p:nvPr/>
        </p:nvSpPr>
        <p:spPr>
          <a:xfrm rot="5400000" flipH="1">
            <a:off x="2287800" y="-1930825"/>
            <a:ext cx="748800" cy="5324400"/>
          </a:xfrm>
          <a:prstGeom prst="round2SameRect">
            <a:avLst>
              <a:gd name="adj1" fmla="val 50000"/>
              <a:gd name="adj2" fmla="val 0"/>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7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Alternative resources</a:t>
            </a:r>
            <a:endParaRPr/>
          </a:p>
        </p:txBody>
      </p:sp>
      <p:grpSp>
        <p:nvGrpSpPr>
          <p:cNvPr id="922" name="Google Shape;922;p78"/>
          <p:cNvGrpSpPr/>
          <p:nvPr/>
        </p:nvGrpSpPr>
        <p:grpSpPr>
          <a:xfrm>
            <a:off x="4808236" y="1832831"/>
            <a:ext cx="3615674" cy="1652697"/>
            <a:chOff x="810759" y="2586771"/>
            <a:chExt cx="3882811" cy="1774804"/>
          </a:xfrm>
        </p:grpSpPr>
        <p:grpSp>
          <p:nvGrpSpPr>
            <p:cNvPr id="923" name="Google Shape;923;p78"/>
            <p:cNvGrpSpPr/>
            <p:nvPr/>
          </p:nvGrpSpPr>
          <p:grpSpPr>
            <a:xfrm>
              <a:off x="810759" y="2586771"/>
              <a:ext cx="3882811" cy="1774507"/>
              <a:chOff x="855725" y="2586775"/>
              <a:chExt cx="4416802" cy="2018550"/>
            </a:xfrm>
          </p:grpSpPr>
          <p:grpSp>
            <p:nvGrpSpPr>
              <p:cNvPr id="924" name="Google Shape;924;p78"/>
              <p:cNvGrpSpPr/>
              <p:nvPr/>
            </p:nvGrpSpPr>
            <p:grpSpPr>
              <a:xfrm>
                <a:off x="855725" y="2586775"/>
                <a:ext cx="4416802" cy="2018550"/>
                <a:chOff x="855725" y="2586775"/>
                <a:chExt cx="4416802" cy="2018550"/>
              </a:xfrm>
            </p:grpSpPr>
            <p:grpSp>
              <p:nvGrpSpPr>
                <p:cNvPr id="925" name="Google Shape;925;p78"/>
                <p:cNvGrpSpPr/>
                <p:nvPr/>
              </p:nvGrpSpPr>
              <p:grpSpPr>
                <a:xfrm>
                  <a:off x="855725" y="3550675"/>
                  <a:ext cx="4416802" cy="1054650"/>
                  <a:chOff x="855725" y="3550675"/>
                  <a:chExt cx="4416802" cy="1054650"/>
                </a:xfrm>
              </p:grpSpPr>
              <p:grpSp>
                <p:nvGrpSpPr>
                  <p:cNvPr id="926" name="Google Shape;926;p78"/>
                  <p:cNvGrpSpPr/>
                  <p:nvPr/>
                </p:nvGrpSpPr>
                <p:grpSpPr>
                  <a:xfrm>
                    <a:off x="855725" y="3550675"/>
                    <a:ext cx="4090363" cy="573140"/>
                    <a:chOff x="855725" y="2586775"/>
                    <a:chExt cx="4090363" cy="573140"/>
                  </a:xfrm>
                </p:grpSpPr>
                <p:sp>
                  <p:nvSpPr>
                    <p:cNvPr id="927" name="Google Shape;927;p78"/>
                    <p:cNvSpPr/>
                    <p:nvPr/>
                  </p:nvSpPr>
                  <p:spPr>
                    <a:xfrm>
                      <a:off x="855725" y="2586775"/>
                      <a:ext cx="572700" cy="572700"/>
                    </a:xfrm>
                    <a:prstGeom prst="ellipse">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78"/>
                    <p:cNvSpPr/>
                    <p:nvPr/>
                  </p:nvSpPr>
                  <p:spPr>
                    <a:xfrm>
                      <a:off x="1122888" y="3068715"/>
                      <a:ext cx="3823200" cy="912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 name="Google Shape;929;p78"/>
                  <p:cNvSpPr/>
                  <p:nvPr/>
                </p:nvSpPr>
                <p:spPr>
                  <a:xfrm flipH="1">
                    <a:off x="4699827" y="4032625"/>
                    <a:ext cx="572700" cy="572700"/>
                  </a:xfrm>
                  <a:prstGeom prst="ellipse">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78"/>
                  <p:cNvSpPr/>
                  <p:nvPr/>
                </p:nvSpPr>
                <p:spPr>
                  <a:xfrm flipH="1">
                    <a:off x="4790577" y="4123375"/>
                    <a:ext cx="391200" cy="391200"/>
                  </a:xfrm>
                  <a:prstGeom prst="ellipse">
                    <a:avLst/>
                  </a:prstGeom>
                  <a:solidFill>
                    <a:srgbClr val="F695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 name="Google Shape;931;p78"/>
                <p:cNvGrpSpPr/>
                <p:nvPr/>
              </p:nvGrpSpPr>
              <p:grpSpPr>
                <a:xfrm>
                  <a:off x="855725" y="2586775"/>
                  <a:ext cx="4090363" cy="573143"/>
                  <a:chOff x="855725" y="2586775"/>
                  <a:chExt cx="4090363" cy="573143"/>
                </a:xfrm>
              </p:grpSpPr>
              <p:sp>
                <p:nvSpPr>
                  <p:cNvPr id="932" name="Google Shape;932;p78"/>
                  <p:cNvSpPr/>
                  <p:nvPr/>
                </p:nvSpPr>
                <p:spPr>
                  <a:xfrm>
                    <a:off x="855725" y="2586775"/>
                    <a:ext cx="572700" cy="572700"/>
                  </a:xfrm>
                  <a:prstGeom prst="ellipse">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78"/>
                  <p:cNvSpPr/>
                  <p:nvPr/>
                </p:nvSpPr>
                <p:spPr>
                  <a:xfrm>
                    <a:off x="1122888" y="3068718"/>
                    <a:ext cx="3823200" cy="912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 name="Google Shape;934;p78"/>
                <p:cNvGrpSpPr/>
                <p:nvPr/>
              </p:nvGrpSpPr>
              <p:grpSpPr>
                <a:xfrm flipH="1">
                  <a:off x="1175715" y="3068725"/>
                  <a:ext cx="4096812" cy="573141"/>
                  <a:chOff x="-441527" y="2586775"/>
                  <a:chExt cx="4096812" cy="573141"/>
                </a:xfrm>
              </p:grpSpPr>
              <p:sp>
                <p:nvSpPr>
                  <p:cNvPr id="935" name="Google Shape;935;p78"/>
                  <p:cNvSpPr/>
                  <p:nvPr/>
                </p:nvSpPr>
                <p:spPr>
                  <a:xfrm>
                    <a:off x="-441527" y="2586775"/>
                    <a:ext cx="572700" cy="572700"/>
                  </a:xfrm>
                  <a:prstGeom prst="ellipse">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78"/>
                  <p:cNvSpPr/>
                  <p:nvPr/>
                </p:nvSpPr>
                <p:spPr>
                  <a:xfrm>
                    <a:off x="-167915" y="3068716"/>
                    <a:ext cx="3823200" cy="912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37" name="Google Shape;937;p78"/>
              <p:cNvSpPr/>
              <p:nvPr/>
            </p:nvSpPr>
            <p:spPr>
              <a:xfrm>
                <a:off x="946475" y="2677525"/>
                <a:ext cx="391200" cy="391200"/>
              </a:xfrm>
              <a:prstGeom prst="ellipse">
                <a:avLst/>
              </a:prstGeom>
              <a:solidFill>
                <a:srgbClr val="F160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78"/>
              <p:cNvSpPr/>
              <p:nvPr/>
            </p:nvSpPr>
            <p:spPr>
              <a:xfrm flipH="1">
                <a:off x="4790577" y="3159475"/>
                <a:ext cx="391200" cy="391200"/>
              </a:xfrm>
              <a:prstGeom prst="ellipse">
                <a:avLst/>
              </a:prstGeom>
              <a:solidFill>
                <a:srgbClr val="F5A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78"/>
              <p:cNvSpPr/>
              <p:nvPr/>
            </p:nvSpPr>
            <p:spPr>
              <a:xfrm>
                <a:off x="946475" y="3641425"/>
                <a:ext cx="391200" cy="391200"/>
              </a:xfrm>
              <a:prstGeom prst="ellipse">
                <a:avLst/>
              </a:prstGeom>
              <a:solidFill>
                <a:srgbClr val="2C7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 name="Google Shape;940;p78"/>
            <p:cNvSpPr/>
            <p:nvPr/>
          </p:nvSpPr>
          <p:spPr>
            <a:xfrm rot="-5400000">
              <a:off x="2659600" y="2569375"/>
              <a:ext cx="79800" cy="3504600"/>
            </a:xfrm>
            <a:prstGeom prst="round2SameRect">
              <a:avLst>
                <a:gd name="adj1" fmla="val 50000"/>
                <a:gd name="adj2" fmla="val 0"/>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78"/>
          <p:cNvGrpSpPr/>
          <p:nvPr/>
        </p:nvGrpSpPr>
        <p:grpSpPr>
          <a:xfrm>
            <a:off x="4808157" y="3645613"/>
            <a:ext cx="3615846" cy="964366"/>
            <a:chOff x="5907898" y="1744413"/>
            <a:chExt cx="2503702" cy="667843"/>
          </a:xfrm>
        </p:grpSpPr>
        <p:sp>
          <p:nvSpPr>
            <p:cNvPr id="942" name="Google Shape;942;p78"/>
            <p:cNvSpPr/>
            <p:nvPr/>
          </p:nvSpPr>
          <p:spPr>
            <a:xfrm>
              <a:off x="6835769" y="1744456"/>
              <a:ext cx="667800" cy="667800"/>
            </a:xfrm>
            <a:prstGeom prst="ellipse">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78"/>
            <p:cNvSpPr/>
            <p:nvPr/>
          </p:nvSpPr>
          <p:spPr>
            <a:xfrm rot="-5400000">
              <a:off x="6379198" y="1298621"/>
              <a:ext cx="285300" cy="1227900"/>
            </a:xfrm>
            <a:prstGeom prst="round2SameRect">
              <a:avLst>
                <a:gd name="adj1" fmla="val 50000"/>
                <a:gd name="adj2" fmla="val 0"/>
              </a:avLst>
            </a:prstGeom>
            <a:solidFill>
              <a:srgbClr val="F160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78"/>
            <p:cNvSpPr/>
            <p:nvPr/>
          </p:nvSpPr>
          <p:spPr>
            <a:xfrm rot="-5400000">
              <a:off x="6375148" y="1630305"/>
              <a:ext cx="293400" cy="1227900"/>
            </a:xfrm>
            <a:prstGeom prst="round2SameRect">
              <a:avLst>
                <a:gd name="adj1" fmla="val 50000"/>
                <a:gd name="adj2" fmla="val 0"/>
              </a:avLst>
            </a:prstGeom>
            <a:solidFill>
              <a:srgbClr val="2C7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78"/>
            <p:cNvSpPr/>
            <p:nvPr/>
          </p:nvSpPr>
          <p:spPr>
            <a:xfrm rot="5400000">
              <a:off x="7650950" y="1630378"/>
              <a:ext cx="293400" cy="1227900"/>
            </a:xfrm>
            <a:prstGeom prst="round2SameRect">
              <a:avLst>
                <a:gd name="adj1" fmla="val 50000"/>
                <a:gd name="adj2" fmla="val 0"/>
              </a:avLst>
            </a:prstGeom>
            <a:solidFill>
              <a:srgbClr val="F695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78"/>
            <p:cNvSpPr/>
            <p:nvPr/>
          </p:nvSpPr>
          <p:spPr>
            <a:xfrm rot="5400000">
              <a:off x="7655000" y="1298804"/>
              <a:ext cx="285300" cy="1227900"/>
            </a:xfrm>
            <a:prstGeom prst="round2SameRect">
              <a:avLst>
                <a:gd name="adj1" fmla="val 50000"/>
                <a:gd name="adj2" fmla="val 0"/>
              </a:avLst>
            </a:prstGeom>
            <a:solidFill>
              <a:srgbClr val="F5A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78"/>
            <p:cNvSpPr/>
            <p:nvPr/>
          </p:nvSpPr>
          <p:spPr>
            <a:xfrm>
              <a:off x="6835765" y="1744413"/>
              <a:ext cx="667800" cy="667800"/>
            </a:xfrm>
            <a:prstGeom prst="ellipse">
              <a:avLst/>
            </a:prstGeom>
            <a:noFill/>
            <a:ln w="114300" cap="flat" cmpd="sng">
              <a:solidFill>
                <a:srgbClr val="EEEEE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 name="Google Shape;948;p78"/>
          <p:cNvGrpSpPr/>
          <p:nvPr/>
        </p:nvGrpSpPr>
        <p:grpSpPr>
          <a:xfrm>
            <a:off x="719575" y="1973225"/>
            <a:ext cx="3141322" cy="410918"/>
            <a:chOff x="6481859" y="3358368"/>
            <a:chExt cx="2394300" cy="313200"/>
          </a:xfrm>
        </p:grpSpPr>
        <p:sp>
          <p:nvSpPr>
            <p:cNvPr id="949" name="Google Shape;949;p78"/>
            <p:cNvSpPr/>
            <p:nvPr/>
          </p:nvSpPr>
          <p:spPr>
            <a:xfrm>
              <a:off x="6481859" y="3358368"/>
              <a:ext cx="2394300" cy="313200"/>
            </a:xfrm>
            <a:prstGeom prst="roundRect">
              <a:avLst>
                <a:gd name="adj" fmla="val 50000"/>
              </a:avLst>
            </a:prstGeom>
            <a:solidFill>
              <a:srgbClr val="F695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78"/>
            <p:cNvSpPr/>
            <p:nvPr/>
          </p:nvSpPr>
          <p:spPr>
            <a:xfrm>
              <a:off x="6525375" y="3400475"/>
              <a:ext cx="228900" cy="228900"/>
            </a:xfrm>
            <a:prstGeom prst="ellipse">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 name="Google Shape;951;p78"/>
          <p:cNvGrpSpPr/>
          <p:nvPr/>
        </p:nvGrpSpPr>
        <p:grpSpPr>
          <a:xfrm>
            <a:off x="719575" y="2524550"/>
            <a:ext cx="3141322" cy="410918"/>
            <a:chOff x="6481859" y="3358390"/>
            <a:chExt cx="2394300" cy="313200"/>
          </a:xfrm>
        </p:grpSpPr>
        <p:sp>
          <p:nvSpPr>
            <p:cNvPr id="952" name="Google Shape;952;p78"/>
            <p:cNvSpPr/>
            <p:nvPr/>
          </p:nvSpPr>
          <p:spPr>
            <a:xfrm>
              <a:off x="6481859" y="3358390"/>
              <a:ext cx="2394300" cy="313200"/>
            </a:xfrm>
            <a:prstGeom prst="roundRect">
              <a:avLst>
                <a:gd name="adj" fmla="val 50000"/>
              </a:avLst>
            </a:prstGeom>
            <a:solidFill>
              <a:srgbClr val="F5A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78"/>
            <p:cNvSpPr/>
            <p:nvPr/>
          </p:nvSpPr>
          <p:spPr>
            <a:xfrm>
              <a:off x="6525375" y="3400475"/>
              <a:ext cx="228900" cy="228900"/>
            </a:xfrm>
            <a:prstGeom prst="ellipse">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 name="Google Shape;954;p78"/>
          <p:cNvGrpSpPr/>
          <p:nvPr/>
        </p:nvGrpSpPr>
        <p:grpSpPr>
          <a:xfrm>
            <a:off x="719575" y="3075825"/>
            <a:ext cx="3141322" cy="410918"/>
            <a:chOff x="6481859" y="3358373"/>
            <a:chExt cx="2394300" cy="313200"/>
          </a:xfrm>
        </p:grpSpPr>
        <p:sp>
          <p:nvSpPr>
            <p:cNvPr id="955" name="Google Shape;955;p78"/>
            <p:cNvSpPr/>
            <p:nvPr/>
          </p:nvSpPr>
          <p:spPr>
            <a:xfrm>
              <a:off x="6481859" y="3358373"/>
              <a:ext cx="2394300" cy="313200"/>
            </a:xfrm>
            <a:prstGeom prst="roundRect">
              <a:avLst>
                <a:gd name="adj" fmla="val 50000"/>
              </a:avLst>
            </a:prstGeom>
            <a:solidFill>
              <a:srgbClr val="F160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78"/>
            <p:cNvSpPr/>
            <p:nvPr/>
          </p:nvSpPr>
          <p:spPr>
            <a:xfrm>
              <a:off x="6525375" y="3400475"/>
              <a:ext cx="228900" cy="228900"/>
            </a:xfrm>
            <a:prstGeom prst="ellipse">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 name="Google Shape;957;p78"/>
          <p:cNvGrpSpPr/>
          <p:nvPr/>
        </p:nvGrpSpPr>
        <p:grpSpPr>
          <a:xfrm>
            <a:off x="6515419" y="664231"/>
            <a:ext cx="1908588" cy="1308997"/>
            <a:chOff x="3746932" y="3378418"/>
            <a:chExt cx="1908588" cy="1308997"/>
          </a:xfrm>
        </p:grpSpPr>
        <p:sp>
          <p:nvSpPr>
            <p:cNvPr id="958" name="Google Shape;958;p78"/>
            <p:cNvSpPr/>
            <p:nvPr/>
          </p:nvSpPr>
          <p:spPr>
            <a:xfrm rot="-3970831">
              <a:off x="4404884" y="3994534"/>
              <a:ext cx="598583" cy="597183"/>
            </a:xfrm>
            <a:custGeom>
              <a:avLst/>
              <a:gdLst/>
              <a:ahLst/>
              <a:cxnLst/>
              <a:rect l="l" t="t" r="r" b="b"/>
              <a:pathLst>
                <a:path w="210210" h="209550" extrusionOk="0">
                  <a:moveTo>
                    <a:pt x="104800" y="40640"/>
                  </a:moveTo>
                  <a:lnTo>
                    <a:pt x="108102" y="40691"/>
                  </a:lnTo>
                  <a:lnTo>
                    <a:pt x="114604" y="41351"/>
                  </a:lnTo>
                  <a:lnTo>
                    <a:pt x="120904" y="42621"/>
                  </a:lnTo>
                  <a:lnTo>
                    <a:pt x="126949" y="44501"/>
                  </a:lnTo>
                  <a:lnTo>
                    <a:pt x="132791" y="46939"/>
                  </a:lnTo>
                  <a:lnTo>
                    <a:pt x="138277" y="49886"/>
                  </a:lnTo>
                  <a:lnTo>
                    <a:pt x="143459" y="53340"/>
                  </a:lnTo>
                  <a:lnTo>
                    <a:pt x="148234" y="57252"/>
                  </a:lnTo>
                  <a:lnTo>
                    <a:pt x="152654" y="61570"/>
                  </a:lnTo>
                  <a:lnTo>
                    <a:pt x="156616" y="66345"/>
                  </a:lnTo>
                  <a:lnTo>
                    <a:pt x="160121" y="71425"/>
                  </a:lnTo>
                  <a:lnTo>
                    <a:pt x="163118" y="76911"/>
                  </a:lnTo>
                  <a:lnTo>
                    <a:pt x="165608" y="82652"/>
                  </a:lnTo>
                  <a:lnTo>
                    <a:pt x="167538" y="88697"/>
                  </a:lnTo>
                  <a:lnTo>
                    <a:pt x="168808" y="94945"/>
                  </a:lnTo>
                  <a:lnTo>
                    <a:pt x="169468" y="101448"/>
                  </a:lnTo>
                  <a:lnTo>
                    <a:pt x="169570" y="104800"/>
                  </a:lnTo>
                  <a:lnTo>
                    <a:pt x="169468" y="108102"/>
                  </a:lnTo>
                  <a:lnTo>
                    <a:pt x="168808" y="114605"/>
                  </a:lnTo>
                  <a:lnTo>
                    <a:pt x="167538" y="120853"/>
                  </a:lnTo>
                  <a:lnTo>
                    <a:pt x="165608" y="126898"/>
                  </a:lnTo>
                  <a:lnTo>
                    <a:pt x="163118" y="132639"/>
                  </a:lnTo>
                  <a:lnTo>
                    <a:pt x="160121" y="138125"/>
                  </a:lnTo>
                  <a:lnTo>
                    <a:pt x="156616" y="143205"/>
                  </a:lnTo>
                  <a:lnTo>
                    <a:pt x="152654" y="147980"/>
                  </a:lnTo>
                  <a:lnTo>
                    <a:pt x="148234" y="152298"/>
                  </a:lnTo>
                  <a:lnTo>
                    <a:pt x="143459" y="156210"/>
                  </a:lnTo>
                  <a:lnTo>
                    <a:pt x="138277" y="159664"/>
                  </a:lnTo>
                  <a:lnTo>
                    <a:pt x="132791" y="162611"/>
                  </a:lnTo>
                  <a:lnTo>
                    <a:pt x="126949" y="165049"/>
                  </a:lnTo>
                  <a:lnTo>
                    <a:pt x="120904" y="166929"/>
                  </a:lnTo>
                  <a:lnTo>
                    <a:pt x="114604" y="168199"/>
                  </a:lnTo>
                  <a:lnTo>
                    <a:pt x="108102" y="168859"/>
                  </a:lnTo>
                  <a:lnTo>
                    <a:pt x="104800" y="168910"/>
                  </a:lnTo>
                  <a:lnTo>
                    <a:pt x="101498" y="168859"/>
                  </a:lnTo>
                  <a:lnTo>
                    <a:pt x="95097" y="168199"/>
                  </a:lnTo>
                  <a:lnTo>
                    <a:pt x="88900" y="166929"/>
                  </a:lnTo>
                  <a:lnTo>
                    <a:pt x="82905" y="165049"/>
                  </a:lnTo>
                  <a:lnTo>
                    <a:pt x="77165" y="162611"/>
                  </a:lnTo>
                  <a:lnTo>
                    <a:pt x="71729" y="159664"/>
                  </a:lnTo>
                  <a:lnTo>
                    <a:pt x="66599" y="156210"/>
                  </a:lnTo>
                  <a:lnTo>
                    <a:pt x="61823" y="152298"/>
                  </a:lnTo>
                  <a:lnTo>
                    <a:pt x="57455" y="147980"/>
                  </a:lnTo>
                  <a:lnTo>
                    <a:pt x="53492" y="143205"/>
                  </a:lnTo>
                  <a:lnTo>
                    <a:pt x="50038" y="138125"/>
                  </a:lnTo>
                  <a:lnTo>
                    <a:pt x="47041" y="132639"/>
                  </a:lnTo>
                  <a:lnTo>
                    <a:pt x="44551" y="126898"/>
                  </a:lnTo>
                  <a:lnTo>
                    <a:pt x="42672" y="120853"/>
                  </a:lnTo>
                  <a:lnTo>
                    <a:pt x="41351" y="114605"/>
                  </a:lnTo>
                  <a:lnTo>
                    <a:pt x="40691" y="108102"/>
                  </a:lnTo>
                  <a:lnTo>
                    <a:pt x="40640" y="104800"/>
                  </a:lnTo>
                  <a:lnTo>
                    <a:pt x="40691" y="101448"/>
                  </a:lnTo>
                  <a:lnTo>
                    <a:pt x="41351" y="94945"/>
                  </a:lnTo>
                  <a:lnTo>
                    <a:pt x="42672" y="88697"/>
                  </a:lnTo>
                  <a:lnTo>
                    <a:pt x="44551" y="82652"/>
                  </a:lnTo>
                  <a:lnTo>
                    <a:pt x="47041" y="76911"/>
                  </a:lnTo>
                  <a:lnTo>
                    <a:pt x="50038" y="71425"/>
                  </a:lnTo>
                  <a:lnTo>
                    <a:pt x="53492" y="66345"/>
                  </a:lnTo>
                  <a:lnTo>
                    <a:pt x="57455" y="61570"/>
                  </a:lnTo>
                  <a:lnTo>
                    <a:pt x="61823" y="57252"/>
                  </a:lnTo>
                  <a:lnTo>
                    <a:pt x="66599" y="53340"/>
                  </a:lnTo>
                  <a:lnTo>
                    <a:pt x="71729" y="49886"/>
                  </a:lnTo>
                  <a:lnTo>
                    <a:pt x="77165" y="46939"/>
                  </a:lnTo>
                  <a:lnTo>
                    <a:pt x="82905" y="44501"/>
                  </a:lnTo>
                  <a:lnTo>
                    <a:pt x="88900" y="42621"/>
                  </a:lnTo>
                  <a:lnTo>
                    <a:pt x="95097" y="41351"/>
                  </a:lnTo>
                  <a:lnTo>
                    <a:pt x="101498" y="40691"/>
                  </a:lnTo>
                  <a:lnTo>
                    <a:pt x="104800" y="40640"/>
                  </a:lnTo>
                  <a:close/>
                  <a:moveTo>
                    <a:pt x="91643" y="0"/>
                  </a:moveTo>
                  <a:lnTo>
                    <a:pt x="89713" y="305"/>
                  </a:lnTo>
                  <a:lnTo>
                    <a:pt x="87935" y="864"/>
                  </a:lnTo>
                  <a:lnTo>
                    <a:pt x="86411" y="1727"/>
                  </a:lnTo>
                  <a:lnTo>
                    <a:pt x="85090" y="2794"/>
                  </a:lnTo>
                  <a:lnTo>
                    <a:pt x="84023" y="4064"/>
                  </a:lnTo>
                  <a:lnTo>
                    <a:pt x="83210" y="5588"/>
                  </a:lnTo>
                  <a:lnTo>
                    <a:pt x="82702" y="7315"/>
                  </a:lnTo>
                  <a:lnTo>
                    <a:pt x="82550" y="8280"/>
                  </a:lnTo>
                  <a:lnTo>
                    <a:pt x="82093" y="11989"/>
                  </a:lnTo>
                  <a:lnTo>
                    <a:pt x="80873" y="19152"/>
                  </a:lnTo>
                  <a:lnTo>
                    <a:pt x="80010" y="22860"/>
                  </a:lnTo>
                  <a:lnTo>
                    <a:pt x="79908" y="23317"/>
                  </a:lnTo>
                  <a:lnTo>
                    <a:pt x="79197" y="24282"/>
                  </a:lnTo>
                  <a:lnTo>
                    <a:pt x="78740" y="24790"/>
                  </a:lnTo>
                  <a:lnTo>
                    <a:pt x="75895" y="25806"/>
                  </a:lnTo>
                  <a:lnTo>
                    <a:pt x="70155" y="28194"/>
                  </a:lnTo>
                  <a:lnTo>
                    <a:pt x="67310" y="29210"/>
                  </a:lnTo>
                  <a:lnTo>
                    <a:pt x="66446" y="29616"/>
                  </a:lnTo>
                  <a:lnTo>
                    <a:pt x="65532" y="29667"/>
                  </a:lnTo>
                  <a:lnTo>
                    <a:pt x="65024" y="29413"/>
                  </a:lnTo>
                  <a:lnTo>
                    <a:pt x="64770" y="29210"/>
                  </a:lnTo>
                  <a:lnTo>
                    <a:pt x="61823" y="26924"/>
                  </a:lnTo>
                  <a:lnTo>
                    <a:pt x="55626" y="22860"/>
                  </a:lnTo>
                  <a:lnTo>
                    <a:pt x="52730" y="20980"/>
                  </a:lnTo>
                  <a:lnTo>
                    <a:pt x="51867" y="20371"/>
                  </a:lnTo>
                  <a:lnTo>
                    <a:pt x="50139" y="19507"/>
                  </a:lnTo>
                  <a:lnTo>
                    <a:pt x="48412" y="18948"/>
                  </a:lnTo>
                  <a:lnTo>
                    <a:pt x="46685" y="18694"/>
                  </a:lnTo>
                  <a:lnTo>
                    <a:pt x="44958" y="18847"/>
                  </a:lnTo>
                  <a:lnTo>
                    <a:pt x="43231" y="19304"/>
                  </a:lnTo>
                  <a:lnTo>
                    <a:pt x="41656" y="20168"/>
                  </a:lnTo>
                  <a:lnTo>
                    <a:pt x="40081" y="21438"/>
                  </a:lnTo>
                  <a:lnTo>
                    <a:pt x="39370" y="22250"/>
                  </a:lnTo>
                  <a:lnTo>
                    <a:pt x="35103" y="26111"/>
                  </a:lnTo>
                  <a:lnTo>
                    <a:pt x="26518" y="34442"/>
                  </a:lnTo>
                  <a:lnTo>
                    <a:pt x="22250" y="38760"/>
                  </a:lnTo>
                  <a:lnTo>
                    <a:pt x="21539" y="39573"/>
                  </a:lnTo>
                  <a:lnTo>
                    <a:pt x="20422" y="41250"/>
                  </a:lnTo>
                  <a:lnTo>
                    <a:pt x="19609" y="42926"/>
                  </a:lnTo>
                  <a:lnTo>
                    <a:pt x="19152" y="44602"/>
                  </a:lnTo>
                  <a:lnTo>
                    <a:pt x="18999" y="46330"/>
                  </a:lnTo>
                  <a:lnTo>
                    <a:pt x="19253" y="48108"/>
                  </a:lnTo>
                  <a:lnTo>
                    <a:pt x="19914" y="49886"/>
                  </a:lnTo>
                  <a:lnTo>
                    <a:pt x="20930" y="51765"/>
                  </a:lnTo>
                  <a:lnTo>
                    <a:pt x="21590" y="52730"/>
                  </a:lnTo>
                  <a:lnTo>
                    <a:pt x="25400" y="58115"/>
                  </a:lnTo>
                  <a:lnTo>
                    <a:pt x="29210" y="63500"/>
                  </a:lnTo>
                  <a:lnTo>
                    <a:pt x="29667" y="64465"/>
                  </a:lnTo>
                  <a:lnTo>
                    <a:pt x="29972" y="65888"/>
                  </a:lnTo>
                  <a:lnTo>
                    <a:pt x="29616" y="66853"/>
                  </a:lnTo>
                  <a:lnTo>
                    <a:pt x="29210" y="67310"/>
                  </a:lnTo>
                  <a:lnTo>
                    <a:pt x="27330" y="72695"/>
                  </a:lnTo>
                  <a:lnTo>
                    <a:pt x="25400" y="78130"/>
                  </a:lnTo>
                  <a:lnTo>
                    <a:pt x="25146" y="78537"/>
                  </a:lnTo>
                  <a:lnTo>
                    <a:pt x="24638" y="79299"/>
                  </a:lnTo>
                  <a:lnTo>
                    <a:pt x="23927" y="79756"/>
                  </a:lnTo>
                  <a:lnTo>
                    <a:pt x="22911" y="80010"/>
                  </a:lnTo>
                  <a:lnTo>
                    <a:pt x="22250" y="80010"/>
                  </a:lnTo>
                  <a:lnTo>
                    <a:pt x="18796" y="80467"/>
                  </a:lnTo>
                  <a:lnTo>
                    <a:pt x="11430" y="81686"/>
                  </a:lnTo>
                  <a:lnTo>
                    <a:pt x="7620" y="82550"/>
                  </a:lnTo>
                  <a:lnTo>
                    <a:pt x="6807" y="82702"/>
                  </a:lnTo>
                  <a:lnTo>
                    <a:pt x="5283" y="83210"/>
                  </a:lnTo>
                  <a:lnTo>
                    <a:pt x="3861" y="84023"/>
                  </a:lnTo>
                  <a:lnTo>
                    <a:pt x="2642" y="85039"/>
                  </a:lnTo>
                  <a:lnTo>
                    <a:pt x="1676" y="86309"/>
                  </a:lnTo>
                  <a:lnTo>
                    <a:pt x="864" y="87732"/>
                  </a:lnTo>
                  <a:lnTo>
                    <a:pt x="305" y="89357"/>
                  </a:lnTo>
                  <a:lnTo>
                    <a:pt x="0" y="91135"/>
                  </a:lnTo>
                  <a:lnTo>
                    <a:pt x="0" y="92100"/>
                  </a:lnTo>
                  <a:lnTo>
                    <a:pt x="0" y="117500"/>
                  </a:lnTo>
                  <a:lnTo>
                    <a:pt x="0" y="118415"/>
                  </a:lnTo>
                  <a:lnTo>
                    <a:pt x="305" y="120193"/>
                  </a:lnTo>
                  <a:lnTo>
                    <a:pt x="864" y="121818"/>
                  </a:lnTo>
                  <a:lnTo>
                    <a:pt x="1727" y="123241"/>
                  </a:lnTo>
                  <a:lnTo>
                    <a:pt x="2794" y="124511"/>
                  </a:lnTo>
                  <a:lnTo>
                    <a:pt x="4064" y="125527"/>
                  </a:lnTo>
                  <a:lnTo>
                    <a:pt x="5588" y="126340"/>
                  </a:lnTo>
                  <a:lnTo>
                    <a:pt x="7315" y="126848"/>
                  </a:lnTo>
                  <a:lnTo>
                    <a:pt x="8280" y="127000"/>
                  </a:lnTo>
                  <a:lnTo>
                    <a:pt x="11684" y="127559"/>
                  </a:lnTo>
                  <a:lnTo>
                    <a:pt x="19050" y="128981"/>
                  </a:lnTo>
                  <a:lnTo>
                    <a:pt x="22860" y="129540"/>
                  </a:lnTo>
                  <a:lnTo>
                    <a:pt x="23317" y="129540"/>
                  </a:lnTo>
                  <a:lnTo>
                    <a:pt x="24079" y="129794"/>
                  </a:lnTo>
                  <a:lnTo>
                    <a:pt x="24943" y="130556"/>
                  </a:lnTo>
                  <a:lnTo>
                    <a:pt x="25400" y="131470"/>
                  </a:lnTo>
                  <a:lnTo>
                    <a:pt x="26365" y="134315"/>
                  </a:lnTo>
                  <a:lnTo>
                    <a:pt x="28499" y="139802"/>
                  </a:lnTo>
                  <a:lnTo>
                    <a:pt x="29870" y="142240"/>
                  </a:lnTo>
                  <a:lnTo>
                    <a:pt x="30023" y="142697"/>
                  </a:lnTo>
                  <a:lnTo>
                    <a:pt x="30124" y="143459"/>
                  </a:lnTo>
                  <a:lnTo>
                    <a:pt x="29667" y="144526"/>
                  </a:lnTo>
                  <a:lnTo>
                    <a:pt x="29210" y="145440"/>
                  </a:lnTo>
                  <a:lnTo>
                    <a:pt x="27229" y="148285"/>
                  </a:lnTo>
                  <a:lnTo>
                    <a:pt x="22962" y="153975"/>
                  </a:lnTo>
                  <a:lnTo>
                    <a:pt x="20980" y="156870"/>
                  </a:lnTo>
                  <a:lnTo>
                    <a:pt x="20371" y="157683"/>
                  </a:lnTo>
                  <a:lnTo>
                    <a:pt x="19558" y="159410"/>
                  </a:lnTo>
                  <a:lnTo>
                    <a:pt x="19050" y="161138"/>
                  </a:lnTo>
                  <a:lnTo>
                    <a:pt x="18898" y="162865"/>
                  </a:lnTo>
                  <a:lnTo>
                    <a:pt x="19101" y="164592"/>
                  </a:lnTo>
                  <a:lnTo>
                    <a:pt x="19609" y="166319"/>
                  </a:lnTo>
                  <a:lnTo>
                    <a:pt x="20422" y="167894"/>
                  </a:lnTo>
                  <a:lnTo>
                    <a:pt x="21539" y="169469"/>
                  </a:lnTo>
                  <a:lnTo>
                    <a:pt x="22250" y="170180"/>
                  </a:lnTo>
                  <a:lnTo>
                    <a:pt x="30785" y="179070"/>
                  </a:lnTo>
                  <a:lnTo>
                    <a:pt x="39370" y="187960"/>
                  </a:lnTo>
                  <a:lnTo>
                    <a:pt x="40081" y="188620"/>
                  </a:lnTo>
                  <a:lnTo>
                    <a:pt x="41656" y="189738"/>
                  </a:lnTo>
                  <a:lnTo>
                    <a:pt x="43231" y="190449"/>
                  </a:lnTo>
                  <a:lnTo>
                    <a:pt x="44958" y="190856"/>
                  </a:lnTo>
                  <a:lnTo>
                    <a:pt x="46685" y="190906"/>
                  </a:lnTo>
                  <a:lnTo>
                    <a:pt x="48412" y="190652"/>
                  </a:lnTo>
                  <a:lnTo>
                    <a:pt x="50139" y="190043"/>
                  </a:lnTo>
                  <a:lnTo>
                    <a:pt x="51867" y="189179"/>
                  </a:lnTo>
                  <a:lnTo>
                    <a:pt x="52730" y="188620"/>
                  </a:lnTo>
                  <a:lnTo>
                    <a:pt x="55575" y="186690"/>
                  </a:lnTo>
                  <a:lnTo>
                    <a:pt x="61265" y="182626"/>
                  </a:lnTo>
                  <a:lnTo>
                    <a:pt x="64160" y="180340"/>
                  </a:lnTo>
                  <a:lnTo>
                    <a:pt x="65024" y="179934"/>
                  </a:lnTo>
                  <a:lnTo>
                    <a:pt x="66446" y="179934"/>
                  </a:lnTo>
                  <a:lnTo>
                    <a:pt x="67310" y="180340"/>
                  </a:lnTo>
                  <a:lnTo>
                    <a:pt x="73050" y="182575"/>
                  </a:lnTo>
                  <a:lnTo>
                    <a:pt x="78130" y="184810"/>
                  </a:lnTo>
                  <a:lnTo>
                    <a:pt x="78994" y="185268"/>
                  </a:lnTo>
                  <a:lnTo>
                    <a:pt x="80162" y="186436"/>
                  </a:lnTo>
                  <a:lnTo>
                    <a:pt x="80670" y="187350"/>
                  </a:lnTo>
                  <a:lnTo>
                    <a:pt x="81585" y="194615"/>
                  </a:lnTo>
                  <a:lnTo>
                    <a:pt x="82550" y="201930"/>
                  </a:lnTo>
                  <a:lnTo>
                    <a:pt x="82804" y="202743"/>
                  </a:lnTo>
                  <a:lnTo>
                    <a:pt x="83515" y="204267"/>
                  </a:lnTo>
                  <a:lnTo>
                    <a:pt x="84429" y="205689"/>
                  </a:lnTo>
                  <a:lnTo>
                    <a:pt x="85496" y="206908"/>
                  </a:lnTo>
                  <a:lnTo>
                    <a:pt x="86766" y="207874"/>
                  </a:lnTo>
                  <a:lnTo>
                    <a:pt x="88138" y="208686"/>
                  </a:lnTo>
                  <a:lnTo>
                    <a:pt x="89662" y="209245"/>
                  </a:lnTo>
                  <a:lnTo>
                    <a:pt x="91237" y="209550"/>
                  </a:lnTo>
                  <a:lnTo>
                    <a:pt x="118922" y="209550"/>
                  </a:lnTo>
                  <a:lnTo>
                    <a:pt x="120548" y="209245"/>
                  </a:lnTo>
                  <a:lnTo>
                    <a:pt x="122021" y="208686"/>
                  </a:lnTo>
                  <a:lnTo>
                    <a:pt x="123444" y="207874"/>
                  </a:lnTo>
                  <a:lnTo>
                    <a:pt x="124663" y="206908"/>
                  </a:lnTo>
                  <a:lnTo>
                    <a:pt x="125780" y="205689"/>
                  </a:lnTo>
                  <a:lnTo>
                    <a:pt x="126695" y="204267"/>
                  </a:lnTo>
                  <a:lnTo>
                    <a:pt x="127355" y="202743"/>
                  </a:lnTo>
                  <a:lnTo>
                    <a:pt x="127660" y="201930"/>
                  </a:lnTo>
                  <a:lnTo>
                    <a:pt x="128574" y="194615"/>
                  </a:lnTo>
                  <a:lnTo>
                    <a:pt x="129540" y="187350"/>
                  </a:lnTo>
                  <a:lnTo>
                    <a:pt x="129997" y="186436"/>
                  </a:lnTo>
                  <a:lnTo>
                    <a:pt x="131216" y="185268"/>
                  </a:lnTo>
                  <a:lnTo>
                    <a:pt x="132080" y="184810"/>
                  </a:lnTo>
                  <a:lnTo>
                    <a:pt x="134518" y="183845"/>
                  </a:lnTo>
                  <a:lnTo>
                    <a:pt x="139801" y="181712"/>
                  </a:lnTo>
                  <a:lnTo>
                    <a:pt x="142240" y="180340"/>
                  </a:lnTo>
                  <a:lnTo>
                    <a:pt x="142900" y="180137"/>
                  </a:lnTo>
                  <a:lnTo>
                    <a:pt x="143967" y="179934"/>
                  </a:lnTo>
                  <a:lnTo>
                    <a:pt x="144780" y="180035"/>
                  </a:lnTo>
                  <a:lnTo>
                    <a:pt x="145592" y="180543"/>
                  </a:lnTo>
                  <a:lnTo>
                    <a:pt x="146050" y="181000"/>
                  </a:lnTo>
                  <a:lnTo>
                    <a:pt x="157480" y="188620"/>
                  </a:lnTo>
                  <a:lnTo>
                    <a:pt x="158191" y="189179"/>
                  </a:lnTo>
                  <a:lnTo>
                    <a:pt x="159766" y="189992"/>
                  </a:lnTo>
                  <a:lnTo>
                    <a:pt x="161493" y="190500"/>
                  </a:lnTo>
                  <a:lnTo>
                    <a:pt x="163220" y="190703"/>
                  </a:lnTo>
                  <a:lnTo>
                    <a:pt x="164947" y="190551"/>
                  </a:lnTo>
                  <a:lnTo>
                    <a:pt x="166624" y="190144"/>
                  </a:lnTo>
                  <a:lnTo>
                    <a:pt x="168148" y="189484"/>
                  </a:lnTo>
                  <a:lnTo>
                    <a:pt x="169570" y="188519"/>
                  </a:lnTo>
                  <a:lnTo>
                    <a:pt x="170180" y="187960"/>
                  </a:lnTo>
                  <a:lnTo>
                    <a:pt x="174853" y="183591"/>
                  </a:lnTo>
                  <a:lnTo>
                    <a:pt x="183692" y="174549"/>
                  </a:lnTo>
                  <a:lnTo>
                    <a:pt x="187959" y="170180"/>
                  </a:lnTo>
                  <a:lnTo>
                    <a:pt x="188671" y="169469"/>
                  </a:lnTo>
                  <a:lnTo>
                    <a:pt x="189788" y="167894"/>
                  </a:lnTo>
                  <a:lnTo>
                    <a:pt x="190601" y="166319"/>
                  </a:lnTo>
                  <a:lnTo>
                    <a:pt x="191109" y="164592"/>
                  </a:lnTo>
                  <a:lnTo>
                    <a:pt x="191261" y="162865"/>
                  </a:lnTo>
                  <a:lnTo>
                    <a:pt x="191109" y="161138"/>
                  </a:lnTo>
                  <a:lnTo>
                    <a:pt x="190652" y="159410"/>
                  </a:lnTo>
                  <a:lnTo>
                    <a:pt x="189788" y="157683"/>
                  </a:lnTo>
                  <a:lnTo>
                    <a:pt x="189229" y="156870"/>
                  </a:lnTo>
                  <a:lnTo>
                    <a:pt x="186943" y="153975"/>
                  </a:lnTo>
                  <a:lnTo>
                    <a:pt x="182879" y="148285"/>
                  </a:lnTo>
                  <a:lnTo>
                    <a:pt x="181000" y="145440"/>
                  </a:lnTo>
                  <a:lnTo>
                    <a:pt x="180543" y="144983"/>
                  </a:lnTo>
                  <a:lnTo>
                    <a:pt x="180035" y="144170"/>
                  </a:lnTo>
                  <a:lnTo>
                    <a:pt x="179933" y="143459"/>
                  </a:lnTo>
                  <a:lnTo>
                    <a:pt x="180136" y="142697"/>
                  </a:lnTo>
                  <a:lnTo>
                    <a:pt x="180339" y="142240"/>
                  </a:lnTo>
                  <a:lnTo>
                    <a:pt x="181711" y="139802"/>
                  </a:lnTo>
                  <a:lnTo>
                    <a:pt x="183845" y="134315"/>
                  </a:lnTo>
                  <a:lnTo>
                    <a:pt x="184810" y="131470"/>
                  </a:lnTo>
                  <a:lnTo>
                    <a:pt x="185267" y="130556"/>
                  </a:lnTo>
                  <a:lnTo>
                    <a:pt x="186131" y="129794"/>
                  </a:lnTo>
                  <a:lnTo>
                    <a:pt x="186893" y="129540"/>
                  </a:lnTo>
                  <a:lnTo>
                    <a:pt x="187350" y="129540"/>
                  </a:lnTo>
                  <a:lnTo>
                    <a:pt x="191160" y="128981"/>
                  </a:lnTo>
                  <a:lnTo>
                    <a:pt x="198526" y="127559"/>
                  </a:lnTo>
                  <a:lnTo>
                    <a:pt x="201929" y="127000"/>
                  </a:lnTo>
                  <a:lnTo>
                    <a:pt x="202742" y="126848"/>
                  </a:lnTo>
                  <a:lnTo>
                    <a:pt x="204368" y="126340"/>
                  </a:lnTo>
                  <a:lnTo>
                    <a:pt x="205841" y="125578"/>
                  </a:lnTo>
                  <a:lnTo>
                    <a:pt x="207162" y="124562"/>
                  </a:lnTo>
                  <a:lnTo>
                    <a:pt x="208279" y="123393"/>
                  </a:lnTo>
                  <a:lnTo>
                    <a:pt x="209194" y="122022"/>
                  </a:lnTo>
                  <a:lnTo>
                    <a:pt x="209803" y="120548"/>
                  </a:lnTo>
                  <a:lnTo>
                    <a:pt x="210159" y="118923"/>
                  </a:lnTo>
                  <a:lnTo>
                    <a:pt x="210210" y="118110"/>
                  </a:lnTo>
                  <a:lnTo>
                    <a:pt x="210210" y="91440"/>
                  </a:lnTo>
                  <a:lnTo>
                    <a:pt x="210159" y="90627"/>
                  </a:lnTo>
                  <a:lnTo>
                    <a:pt x="209854" y="89002"/>
                  </a:lnTo>
                  <a:lnTo>
                    <a:pt x="209295" y="87528"/>
                  </a:lnTo>
                  <a:lnTo>
                    <a:pt x="208483" y="86157"/>
                  </a:lnTo>
                  <a:lnTo>
                    <a:pt x="207416" y="84988"/>
                  </a:lnTo>
                  <a:lnTo>
                    <a:pt x="206095" y="83972"/>
                  </a:lnTo>
                  <a:lnTo>
                    <a:pt x="204571" y="83210"/>
                  </a:lnTo>
                  <a:lnTo>
                    <a:pt x="202844" y="82702"/>
                  </a:lnTo>
                  <a:lnTo>
                    <a:pt x="201929" y="82550"/>
                  </a:lnTo>
                  <a:lnTo>
                    <a:pt x="198526" y="81686"/>
                  </a:lnTo>
                  <a:lnTo>
                    <a:pt x="191160" y="80467"/>
                  </a:lnTo>
                  <a:lnTo>
                    <a:pt x="187350" y="80010"/>
                  </a:lnTo>
                  <a:lnTo>
                    <a:pt x="186893" y="80010"/>
                  </a:lnTo>
                  <a:lnTo>
                    <a:pt x="186131" y="79756"/>
                  </a:lnTo>
                  <a:lnTo>
                    <a:pt x="185267" y="78994"/>
                  </a:lnTo>
                  <a:lnTo>
                    <a:pt x="184810" y="78130"/>
                  </a:lnTo>
                  <a:lnTo>
                    <a:pt x="183845" y="75235"/>
                  </a:lnTo>
                  <a:lnTo>
                    <a:pt x="181711" y="69748"/>
                  </a:lnTo>
                  <a:lnTo>
                    <a:pt x="180339" y="67310"/>
                  </a:lnTo>
                  <a:lnTo>
                    <a:pt x="180238" y="66446"/>
                  </a:lnTo>
                  <a:lnTo>
                    <a:pt x="180187" y="65380"/>
                  </a:lnTo>
                  <a:lnTo>
                    <a:pt x="180543" y="64567"/>
                  </a:lnTo>
                  <a:lnTo>
                    <a:pt x="181000" y="64160"/>
                  </a:lnTo>
                  <a:lnTo>
                    <a:pt x="185115" y="58115"/>
                  </a:lnTo>
                  <a:lnTo>
                    <a:pt x="189229" y="52070"/>
                  </a:lnTo>
                  <a:lnTo>
                    <a:pt x="190093" y="50648"/>
                  </a:lnTo>
                  <a:lnTo>
                    <a:pt x="191312" y="47803"/>
                  </a:lnTo>
                  <a:lnTo>
                    <a:pt x="191769" y="46380"/>
                  </a:lnTo>
                  <a:lnTo>
                    <a:pt x="191515" y="45415"/>
                  </a:lnTo>
                  <a:lnTo>
                    <a:pt x="190804" y="43536"/>
                  </a:lnTo>
                  <a:lnTo>
                    <a:pt x="189839" y="41758"/>
                  </a:lnTo>
                  <a:lnTo>
                    <a:pt x="188671" y="40081"/>
                  </a:lnTo>
                  <a:lnTo>
                    <a:pt x="187959" y="39370"/>
                  </a:lnTo>
                  <a:lnTo>
                    <a:pt x="183692" y="35103"/>
                  </a:lnTo>
                  <a:lnTo>
                    <a:pt x="175107" y="26264"/>
                  </a:lnTo>
                  <a:lnTo>
                    <a:pt x="170840" y="21590"/>
                  </a:lnTo>
                  <a:lnTo>
                    <a:pt x="169976" y="20930"/>
                  </a:lnTo>
                  <a:lnTo>
                    <a:pt x="168300" y="19812"/>
                  </a:lnTo>
                  <a:lnTo>
                    <a:pt x="166624" y="19101"/>
                  </a:lnTo>
                  <a:lnTo>
                    <a:pt x="164998" y="18694"/>
                  </a:lnTo>
                  <a:lnTo>
                    <a:pt x="163322" y="18644"/>
                  </a:lnTo>
                  <a:lnTo>
                    <a:pt x="161645" y="18898"/>
                  </a:lnTo>
                  <a:lnTo>
                    <a:pt x="159969" y="19507"/>
                  </a:lnTo>
                  <a:lnTo>
                    <a:pt x="158292" y="20371"/>
                  </a:lnTo>
                  <a:lnTo>
                    <a:pt x="157480" y="20980"/>
                  </a:lnTo>
                  <a:lnTo>
                    <a:pt x="154533" y="22860"/>
                  </a:lnTo>
                  <a:lnTo>
                    <a:pt x="148336" y="26924"/>
                  </a:lnTo>
                  <a:lnTo>
                    <a:pt x="145440" y="29210"/>
                  </a:lnTo>
                  <a:lnTo>
                    <a:pt x="145186" y="29413"/>
                  </a:lnTo>
                  <a:lnTo>
                    <a:pt x="144678" y="29667"/>
                  </a:lnTo>
                  <a:lnTo>
                    <a:pt x="143764" y="29616"/>
                  </a:lnTo>
                  <a:lnTo>
                    <a:pt x="142900" y="29210"/>
                  </a:lnTo>
                  <a:lnTo>
                    <a:pt x="140106" y="28194"/>
                  </a:lnTo>
                  <a:lnTo>
                    <a:pt x="134874" y="25806"/>
                  </a:lnTo>
                  <a:lnTo>
                    <a:pt x="132080" y="24790"/>
                  </a:lnTo>
                  <a:lnTo>
                    <a:pt x="131419" y="24536"/>
                  </a:lnTo>
                  <a:lnTo>
                    <a:pt x="130606" y="24028"/>
                  </a:lnTo>
                  <a:lnTo>
                    <a:pt x="129946" y="23114"/>
                  </a:lnTo>
                  <a:lnTo>
                    <a:pt x="129540" y="22250"/>
                  </a:lnTo>
                  <a:lnTo>
                    <a:pt x="128574" y="14935"/>
                  </a:lnTo>
                  <a:lnTo>
                    <a:pt x="127660" y="8280"/>
                  </a:lnTo>
                  <a:lnTo>
                    <a:pt x="127355" y="7214"/>
                  </a:lnTo>
                  <a:lnTo>
                    <a:pt x="126695" y="5334"/>
                  </a:lnTo>
                  <a:lnTo>
                    <a:pt x="125730" y="3810"/>
                  </a:lnTo>
                  <a:lnTo>
                    <a:pt x="124612" y="2489"/>
                  </a:lnTo>
                  <a:lnTo>
                    <a:pt x="123291" y="1524"/>
                  </a:lnTo>
                  <a:lnTo>
                    <a:pt x="121818" y="762"/>
                  </a:lnTo>
                  <a:lnTo>
                    <a:pt x="120192" y="254"/>
                  </a:lnTo>
                  <a:lnTo>
                    <a:pt x="118414" y="0"/>
                  </a:lnTo>
                  <a:close/>
                </a:path>
              </a:pathLst>
            </a:custGeom>
            <a:solidFill>
              <a:srgbClr val="F5A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78"/>
            <p:cNvSpPr/>
            <p:nvPr/>
          </p:nvSpPr>
          <p:spPr>
            <a:xfrm rot="-2700000">
              <a:off x="3858387" y="4025580"/>
              <a:ext cx="541053" cy="539354"/>
            </a:xfrm>
            <a:custGeom>
              <a:avLst/>
              <a:gdLst/>
              <a:ahLst/>
              <a:cxnLst/>
              <a:rect l="l" t="t" r="r" b="b"/>
              <a:pathLst>
                <a:path w="210210" h="209550" extrusionOk="0">
                  <a:moveTo>
                    <a:pt x="104800" y="40640"/>
                  </a:moveTo>
                  <a:lnTo>
                    <a:pt x="108102" y="40691"/>
                  </a:lnTo>
                  <a:lnTo>
                    <a:pt x="114604" y="41351"/>
                  </a:lnTo>
                  <a:lnTo>
                    <a:pt x="120904" y="42621"/>
                  </a:lnTo>
                  <a:lnTo>
                    <a:pt x="126949" y="44501"/>
                  </a:lnTo>
                  <a:lnTo>
                    <a:pt x="132791" y="46939"/>
                  </a:lnTo>
                  <a:lnTo>
                    <a:pt x="138277" y="49886"/>
                  </a:lnTo>
                  <a:lnTo>
                    <a:pt x="143459" y="53340"/>
                  </a:lnTo>
                  <a:lnTo>
                    <a:pt x="148234" y="57252"/>
                  </a:lnTo>
                  <a:lnTo>
                    <a:pt x="152654" y="61570"/>
                  </a:lnTo>
                  <a:lnTo>
                    <a:pt x="156616" y="66345"/>
                  </a:lnTo>
                  <a:lnTo>
                    <a:pt x="160121" y="71425"/>
                  </a:lnTo>
                  <a:lnTo>
                    <a:pt x="163118" y="76911"/>
                  </a:lnTo>
                  <a:lnTo>
                    <a:pt x="165608" y="82652"/>
                  </a:lnTo>
                  <a:lnTo>
                    <a:pt x="167538" y="88697"/>
                  </a:lnTo>
                  <a:lnTo>
                    <a:pt x="168808" y="94945"/>
                  </a:lnTo>
                  <a:lnTo>
                    <a:pt x="169468" y="101448"/>
                  </a:lnTo>
                  <a:lnTo>
                    <a:pt x="169570" y="104800"/>
                  </a:lnTo>
                  <a:lnTo>
                    <a:pt x="169468" y="108102"/>
                  </a:lnTo>
                  <a:lnTo>
                    <a:pt x="168808" y="114605"/>
                  </a:lnTo>
                  <a:lnTo>
                    <a:pt x="167538" y="120853"/>
                  </a:lnTo>
                  <a:lnTo>
                    <a:pt x="165608" y="126898"/>
                  </a:lnTo>
                  <a:lnTo>
                    <a:pt x="163118" y="132639"/>
                  </a:lnTo>
                  <a:lnTo>
                    <a:pt x="160121" y="138125"/>
                  </a:lnTo>
                  <a:lnTo>
                    <a:pt x="156616" y="143205"/>
                  </a:lnTo>
                  <a:lnTo>
                    <a:pt x="152654" y="147980"/>
                  </a:lnTo>
                  <a:lnTo>
                    <a:pt x="148234" y="152298"/>
                  </a:lnTo>
                  <a:lnTo>
                    <a:pt x="143459" y="156210"/>
                  </a:lnTo>
                  <a:lnTo>
                    <a:pt x="138277" y="159664"/>
                  </a:lnTo>
                  <a:lnTo>
                    <a:pt x="132791" y="162611"/>
                  </a:lnTo>
                  <a:lnTo>
                    <a:pt x="126949" y="165049"/>
                  </a:lnTo>
                  <a:lnTo>
                    <a:pt x="120904" y="166929"/>
                  </a:lnTo>
                  <a:lnTo>
                    <a:pt x="114604" y="168199"/>
                  </a:lnTo>
                  <a:lnTo>
                    <a:pt x="108102" y="168859"/>
                  </a:lnTo>
                  <a:lnTo>
                    <a:pt x="104800" y="168910"/>
                  </a:lnTo>
                  <a:lnTo>
                    <a:pt x="101498" y="168859"/>
                  </a:lnTo>
                  <a:lnTo>
                    <a:pt x="95097" y="168199"/>
                  </a:lnTo>
                  <a:lnTo>
                    <a:pt x="88900" y="166929"/>
                  </a:lnTo>
                  <a:lnTo>
                    <a:pt x="82905" y="165049"/>
                  </a:lnTo>
                  <a:lnTo>
                    <a:pt x="77165" y="162611"/>
                  </a:lnTo>
                  <a:lnTo>
                    <a:pt x="71729" y="159664"/>
                  </a:lnTo>
                  <a:lnTo>
                    <a:pt x="66599" y="156210"/>
                  </a:lnTo>
                  <a:lnTo>
                    <a:pt x="61823" y="152298"/>
                  </a:lnTo>
                  <a:lnTo>
                    <a:pt x="57455" y="147980"/>
                  </a:lnTo>
                  <a:lnTo>
                    <a:pt x="53492" y="143205"/>
                  </a:lnTo>
                  <a:lnTo>
                    <a:pt x="50038" y="138125"/>
                  </a:lnTo>
                  <a:lnTo>
                    <a:pt x="47041" y="132639"/>
                  </a:lnTo>
                  <a:lnTo>
                    <a:pt x="44551" y="126898"/>
                  </a:lnTo>
                  <a:lnTo>
                    <a:pt x="42672" y="120853"/>
                  </a:lnTo>
                  <a:lnTo>
                    <a:pt x="41351" y="114605"/>
                  </a:lnTo>
                  <a:lnTo>
                    <a:pt x="40691" y="108102"/>
                  </a:lnTo>
                  <a:lnTo>
                    <a:pt x="40640" y="104800"/>
                  </a:lnTo>
                  <a:lnTo>
                    <a:pt x="40691" y="101448"/>
                  </a:lnTo>
                  <a:lnTo>
                    <a:pt x="41351" y="94945"/>
                  </a:lnTo>
                  <a:lnTo>
                    <a:pt x="42672" y="88697"/>
                  </a:lnTo>
                  <a:lnTo>
                    <a:pt x="44551" y="82652"/>
                  </a:lnTo>
                  <a:lnTo>
                    <a:pt x="47041" y="76911"/>
                  </a:lnTo>
                  <a:lnTo>
                    <a:pt x="50038" y="71425"/>
                  </a:lnTo>
                  <a:lnTo>
                    <a:pt x="53492" y="66345"/>
                  </a:lnTo>
                  <a:lnTo>
                    <a:pt x="57455" y="61570"/>
                  </a:lnTo>
                  <a:lnTo>
                    <a:pt x="61823" y="57252"/>
                  </a:lnTo>
                  <a:lnTo>
                    <a:pt x="66599" y="53340"/>
                  </a:lnTo>
                  <a:lnTo>
                    <a:pt x="71729" y="49886"/>
                  </a:lnTo>
                  <a:lnTo>
                    <a:pt x="77165" y="46939"/>
                  </a:lnTo>
                  <a:lnTo>
                    <a:pt x="82905" y="44501"/>
                  </a:lnTo>
                  <a:lnTo>
                    <a:pt x="88900" y="42621"/>
                  </a:lnTo>
                  <a:lnTo>
                    <a:pt x="95097" y="41351"/>
                  </a:lnTo>
                  <a:lnTo>
                    <a:pt x="101498" y="40691"/>
                  </a:lnTo>
                  <a:lnTo>
                    <a:pt x="104800" y="40640"/>
                  </a:lnTo>
                  <a:close/>
                  <a:moveTo>
                    <a:pt x="91643" y="0"/>
                  </a:moveTo>
                  <a:lnTo>
                    <a:pt x="89713" y="305"/>
                  </a:lnTo>
                  <a:lnTo>
                    <a:pt x="87935" y="864"/>
                  </a:lnTo>
                  <a:lnTo>
                    <a:pt x="86411" y="1727"/>
                  </a:lnTo>
                  <a:lnTo>
                    <a:pt x="85090" y="2794"/>
                  </a:lnTo>
                  <a:lnTo>
                    <a:pt x="84023" y="4064"/>
                  </a:lnTo>
                  <a:lnTo>
                    <a:pt x="83210" y="5588"/>
                  </a:lnTo>
                  <a:lnTo>
                    <a:pt x="82702" y="7315"/>
                  </a:lnTo>
                  <a:lnTo>
                    <a:pt x="82550" y="8280"/>
                  </a:lnTo>
                  <a:lnTo>
                    <a:pt x="82093" y="11989"/>
                  </a:lnTo>
                  <a:lnTo>
                    <a:pt x="80873" y="19152"/>
                  </a:lnTo>
                  <a:lnTo>
                    <a:pt x="80010" y="22860"/>
                  </a:lnTo>
                  <a:lnTo>
                    <a:pt x="79908" y="23317"/>
                  </a:lnTo>
                  <a:lnTo>
                    <a:pt x="79197" y="24282"/>
                  </a:lnTo>
                  <a:lnTo>
                    <a:pt x="78740" y="24790"/>
                  </a:lnTo>
                  <a:lnTo>
                    <a:pt x="75895" y="25806"/>
                  </a:lnTo>
                  <a:lnTo>
                    <a:pt x="70155" y="28194"/>
                  </a:lnTo>
                  <a:lnTo>
                    <a:pt x="67310" y="29210"/>
                  </a:lnTo>
                  <a:lnTo>
                    <a:pt x="66446" y="29616"/>
                  </a:lnTo>
                  <a:lnTo>
                    <a:pt x="65532" y="29667"/>
                  </a:lnTo>
                  <a:lnTo>
                    <a:pt x="65024" y="29413"/>
                  </a:lnTo>
                  <a:lnTo>
                    <a:pt x="64770" y="29210"/>
                  </a:lnTo>
                  <a:lnTo>
                    <a:pt x="61823" y="26924"/>
                  </a:lnTo>
                  <a:lnTo>
                    <a:pt x="55626" y="22860"/>
                  </a:lnTo>
                  <a:lnTo>
                    <a:pt x="52730" y="20980"/>
                  </a:lnTo>
                  <a:lnTo>
                    <a:pt x="51867" y="20371"/>
                  </a:lnTo>
                  <a:lnTo>
                    <a:pt x="50139" y="19507"/>
                  </a:lnTo>
                  <a:lnTo>
                    <a:pt x="48412" y="18948"/>
                  </a:lnTo>
                  <a:lnTo>
                    <a:pt x="46685" y="18694"/>
                  </a:lnTo>
                  <a:lnTo>
                    <a:pt x="44958" y="18847"/>
                  </a:lnTo>
                  <a:lnTo>
                    <a:pt x="43231" y="19304"/>
                  </a:lnTo>
                  <a:lnTo>
                    <a:pt x="41656" y="20168"/>
                  </a:lnTo>
                  <a:lnTo>
                    <a:pt x="40081" y="21438"/>
                  </a:lnTo>
                  <a:lnTo>
                    <a:pt x="39370" y="22250"/>
                  </a:lnTo>
                  <a:lnTo>
                    <a:pt x="35103" y="26111"/>
                  </a:lnTo>
                  <a:lnTo>
                    <a:pt x="26518" y="34442"/>
                  </a:lnTo>
                  <a:lnTo>
                    <a:pt x="22250" y="38760"/>
                  </a:lnTo>
                  <a:lnTo>
                    <a:pt x="21539" y="39573"/>
                  </a:lnTo>
                  <a:lnTo>
                    <a:pt x="20422" y="41250"/>
                  </a:lnTo>
                  <a:lnTo>
                    <a:pt x="19609" y="42926"/>
                  </a:lnTo>
                  <a:lnTo>
                    <a:pt x="19152" y="44602"/>
                  </a:lnTo>
                  <a:lnTo>
                    <a:pt x="18999" y="46330"/>
                  </a:lnTo>
                  <a:lnTo>
                    <a:pt x="19253" y="48108"/>
                  </a:lnTo>
                  <a:lnTo>
                    <a:pt x="19914" y="49886"/>
                  </a:lnTo>
                  <a:lnTo>
                    <a:pt x="20930" y="51765"/>
                  </a:lnTo>
                  <a:lnTo>
                    <a:pt x="21590" y="52730"/>
                  </a:lnTo>
                  <a:lnTo>
                    <a:pt x="25400" y="58115"/>
                  </a:lnTo>
                  <a:lnTo>
                    <a:pt x="29210" y="63500"/>
                  </a:lnTo>
                  <a:lnTo>
                    <a:pt x="29667" y="64465"/>
                  </a:lnTo>
                  <a:lnTo>
                    <a:pt x="29972" y="65888"/>
                  </a:lnTo>
                  <a:lnTo>
                    <a:pt x="29616" y="66853"/>
                  </a:lnTo>
                  <a:lnTo>
                    <a:pt x="29210" y="67310"/>
                  </a:lnTo>
                  <a:lnTo>
                    <a:pt x="27330" y="72695"/>
                  </a:lnTo>
                  <a:lnTo>
                    <a:pt x="25400" y="78130"/>
                  </a:lnTo>
                  <a:lnTo>
                    <a:pt x="25146" y="78537"/>
                  </a:lnTo>
                  <a:lnTo>
                    <a:pt x="24638" y="79299"/>
                  </a:lnTo>
                  <a:lnTo>
                    <a:pt x="23927" y="79756"/>
                  </a:lnTo>
                  <a:lnTo>
                    <a:pt x="22911" y="80010"/>
                  </a:lnTo>
                  <a:lnTo>
                    <a:pt x="22250" y="80010"/>
                  </a:lnTo>
                  <a:lnTo>
                    <a:pt x="18796" y="80467"/>
                  </a:lnTo>
                  <a:lnTo>
                    <a:pt x="11430" y="81686"/>
                  </a:lnTo>
                  <a:lnTo>
                    <a:pt x="7620" y="82550"/>
                  </a:lnTo>
                  <a:lnTo>
                    <a:pt x="6807" y="82702"/>
                  </a:lnTo>
                  <a:lnTo>
                    <a:pt x="5283" y="83210"/>
                  </a:lnTo>
                  <a:lnTo>
                    <a:pt x="3861" y="84023"/>
                  </a:lnTo>
                  <a:lnTo>
                    <a:pt x="2642" y="85039"/>
                  </a:lnTo>
                  <a:lnTo>
                    <a:pt x="1676" y="86309"/>
                  </a:lnTo>
                  <a:lnTo>
                    <a:pt x="864" y="87732"/>
                  </a:lnTo>
                  <a:lnTo>
                    <a:pt x="305" y="89357"/>
                  </a:lnTo>
                  <a:lnTo>
                    <a:pt x="0" y="91135"/>
                  </a:lnTo>
                  <a:lnTo>
                    <a:pt x="0" y="92100"/>
                  </a:lnTo>
                  <a:lnTo>
                    <a:pt x="0" y="117500"/>
                  </a:lnTo>
                  <a:lnTo>
                    <a:pt x="0" y="118415"/>
                  </a:lnTo>
                  <a:lnTo>
                    <a:pt x="305" y="120193"/>
                  </a:lnTo>
                  <a:lnTo>
                    <a:pt x="864" y="121818"/>
                  </a:lnTo>
                  <a:lnTo>
                    <a:pt x="1727" y="123241"/>
                  </a:lnTo>
                  <a:lnTo>
                    <a:pt x="2794" y="124511"/>
                  </a:lnTo>
                  <a:lnTo>
                    <a:pt x="4064" y="125527"/>
                  </a:lnTo>
                  <a:lnTo>
                    <a:pt x="5588" y="126340"/>
                  </a:lnTo>
                  <a:lnTo>
                    <a:pt x="7315" y="126848"/>
                  </a:lnTo>
                  <a:lnTo>
                    <a:pt x="8280" y="127000"/>
                  </a:lnTo>
                  <a:lnTo>
                    <a:pt x="11684" y="127559"/>
                  </a:lnTo>
                  <a:lnTo>
                    <a:pt x="19050" y="128981"/>
                  </a:lnTo>
                  <a:lnTo>
                    <a:pt x="22860" y="129540"/>
                  </a:lnTo>
                  <a:lnTo>
                    <a:pt x="23317" y="129540"/>
                  </a:lnTo>
                  <a:lnTo>
                    <a:pt x="24079" y="129794"/>
                  </a:lnTo>
                  <a:lnTo>
                    <a:pt x="24943" y="130556"/>
                  </a:lnTo>
                  <a:lnTo>
                    <a:pt x="25400" y="131470"/>
                  </a:lnTo>
                  <a:lnTo>
                    <a:pt x="26365" y="134315"/>
                  </a:lnTo>
                  <a:lnTo>
                    <a:pt x="28499" y="139802"/>
                  </a:lnTo>
                  <a:lnTo>
                    <a:pt x="29870" y="142240"/>
                  </a:lnTo>
                  <a:lnTo>
                    <a:pt x="30023" y="142697"/>
                  </a:lnTo>
                  <a:lnTo>
                    <a:pt x="30124" y="143459"/>
                  </a:lnTo>
                  <a:lnTo>
                    <a:pt x="29667" y="144526"/>
                  </a:lnTo>
                  <a:lnTo>
                    <a:pt x="29210" y="145440"/>
                  </a:lnTo>
                  <a:lnTo>
                    <a:pt x="27229" y="148285"/>
                  </a:lnTo>
                  <a:lnTo>
                    <a:pt x="22962" y="153975"/>
                  </a:lnTo>
                  <a:lnTo>
                    <a:pt x="20980" y="156870"/>
                  </a:lnTo>
                  <a:lnTo>
                    <a:pt x="20371" y="157683"/>
                  </a:lnTo>
                  <a:lnTo>
                    <a:pt x="19558" y="159410"/>
                  </a:lnTo>
                  <a:lnTo>
                    <a:pt x="19050" y="161138"/>
                  </a:lnTo>
                  <a:lnTo>
                    <a:pt x="18898" y="162865"/>
                  </a:lnTo>
                  <a:lnTo>
                    <a:pt x="19101" y="164592"/>
                  </a:lnTo>
                  <a:lnTo>
                    <a:pt x="19609" y="166319"/>
                  </a:lnTo>
                  <a:lnTo>
                    <a:pt x="20422" y="167894"/>
                  </a:lnTo>
                  <a:lnTo>
                    <a:pt x="21539" y="169469"/>
                  </a:lnTo>
                  <a:lnTo>
                    <a:pt x="22250" y="170180"/>
                  </a:lnTo>
                  <a:lnTo>
                    <a:pt x="30785" y="179070"/>
                  </a:lnTo>
                  <a:lnTo>
                    <a:pt x="39370" y="187960"/>
                  </a:lnTo>
                  <a:lnTo>
                    <a:pt x="40081" y="188620"/>
                  </a:lnTo>
                  <a:lnTo>
                    <a:pt x="41656" y="189738"/>
                  </a:lnTo>
                  <a:lnTo>
                    <a:pt x="43231" y="190449"/>
                  </a:lnTo>
                  <a:lnTo>
                    <a:pt x="44958" y="190856"/>
                  </a:lnTo>
                  <a:lnTo>
                    <a:pt x="46685" y="190906"/>
                  </a:lnTo>
                  <a:lnTo>
                    <a:pt x="48412" y="190652"/>
                  </a:lnTo>
                  <a:lnTo>
                    <a:pt x="50139" y="190043"/>
                  </a:lnTo>
                  <a:lnTo>
                    <a:pt x="51867" y="189179"/>
                  </a:lnTo>
                  <a:lnTo>
                    <a:pt x="52730" y="188620"/>
                  </a:lnTo>
                  <a:lnTo>
                    <a:pt x="55575" y="186690"/>
                  </a:lnTo>
                  <a:lnTo>
                    <a:pt x="61265" y="182626"/>
                  </a:lnTo>
                  <a:lnTo>
                    <a:pt x="64160" y="180340"/>
                  </a:lnTo>
                  <a:lnTo>
                    <a:pt x="65024" y="179934"/>
                  </a:lnTo>
                  <a:lnTo>
                    <a:pt x="66446" y="179934"/>
                  </a:lnTo>
                  <a:lnTo>
                    <a:pt x="67310" y="180340"/>
                  </a:lnTo>
                  <a:lnTo>
                    <a:pt x="73050" y="182575"/>
                  </a:lnTo>
                  <a:lnTo>
                    <a:pt x="78130" y="184810"/>
                  </a:lnTo>
                  <a:lnTo>
                    <a:pt x="78994" y="185268"/>
                  </a:lnTo>
                  <a:lnTo>
                    <a:pt x="80162" y="186436"/>
                  </a:lnTo>
                  <a:lnTo>
                    <a:pt x="80670" y="187350"/>
                  </a:lnTo>
                  <a:lnTo>
                    <a:pt x="81585" y="194615"/>
                  </a:lnTo>
                  <a:lnTo>
                    <a:pt x="82550" y="201930"/>
                  </a:lnTo>
                  <a:lnTo>
                    <a:pt x="82804" y="202743"/>
                  </a:lnTo>
                  <a:lnTo>
                    <a:pt x="83515" y="204267"/>
                  </a:lnTo>
                  <a:lnTo>
                    <a:pt x="84429" y="205689"/>
                  </a:lnTo>
                  <a:lnTo>
                    <a:pt x="85496" y="206908"/>
                  </a:lnTo>
                  <a:lnTo>
                    <a:pt x="86766" y="207874"/>
                  </a:lnTo>
                  <a:lnTo>
                    <a:pt x="88138" y="208686"/>
                  </a:lnTo>
                  <a:lnTo>
                    <a:pt x="89662" y="209245"/>
                  </a:lnTo>
                  <a:lnTo>
                    <a:pt x="91237" y="209550"/>
                  </a:lnTo>
                  <a:lnTo>
                    <a:pt x="118922" y="209550"/>
                  </a:lnTo>
                  <a:lnTo>
                    <a:pt x="120548" y="209245"/>
                  </a:lnTo>
                  <a:lnTo>
                    <a:pt x="122021" y="208686"/>
                  </a:lnTo>
                  <a:lnTo>
                    <a:pt x="123444" y="207874"/>
                  </a:lnTo>
                  <a:lnTo>
                    <a:pt x="124663" y="206908"/>
                  </a:lnTo>
                  <a:lnTo>
                    <a:pt x="125780" y="205689"/>
                  </a:lnTo>
                  <a:lnTo>
                    <a:pt x="126695" y="204267"/>
                  </a:lnTo>
                  <a:lnTo>
                    <a:pt x="127355" y="202743"/>
                  </a:lnTo>
                  <a:lnTo>
                    <a:pt x="127660" y="201930"/>
                  </a:lnTo>
                  <a:lnTo>
                    <a:pt x="128574" y="194615"/>
                  </a:lnTo>
                  <a:lnTo>
                    <a:pt x="129540" y="187350"/>
                  </a:lnTo>
                  <a:lnTo>
                    <a:pt x="129997" y="186436"/>
                  </a:lnTo>
                  <a:lnTo>
                    <a:pt x="131216" y="185268"/>
                  </a:lnTo>
                  <a:lnTo>
                    <a:pt x="132080" y="184810"/>
                  </a:lnTo>
                  <a:lnTo>
                    <a:pt x="134518" y="183845"/>
                  </a:lnTo>
                  <a:lnTo>
                    <a:pt x="139801" y="181712"/>
                  </a:lnTo>
                  <a:lnTo>
                    <a:pt x="142240" y="180340"/>
                  </a:lnTo>
                  <a:lnTo>
                    <a:pt x="142900" y="180137"/>
                  </a:lnTo>
                  <a:lnTo>
                    <a:pt x="143967" y="179934"/>
                  </a:lnTo>
                  <a:lnTo>
                    <a:pt x="144780" y="180035"/>
                  </a:lnTo>
                  <a:lnTo>
                    <a:pt x="145592" y="180543"/>
                  </a:lnTo>
                  <a:lnTo>
                    <a:pt x="146050" y="181000"/>
                  </a:lnTo>
                  <a:lnTo>
                    <a:pt x="157480" y="188620"/>
                  </a:lnTo>
                  <a:lnTo>
                    <a:pt x="158191" y="189179"/>
                  </a:lnTo>
                  <a:lnTo>
                    <a:pt x="159766" y="189992"/>
                  </a:lnTo>
                  <a:lnTo>
                    <a:pt x="161493" y="190500"/>
                  </a:lnTo>
                  <a:lnTo>
                    <a:pt x="163220" y="190703"/>
                  </a:lnTo>
                  <a:lnTo>
                    <a:pt x="164947" y="190551"/>
                  </a:lnTo>
                  <a:lnTo>
                    <a:pt x="166624" y="190144"/>
                  </a:lnTo>
                  <a:lnTo>
                    <a:pt x="168148" y="189484"/>
                  </a:lnTo>
                  <a:lnTo>
                    <a:pt x="169570" y="188519"/>
                  </a:lnTo>
                  <a:lnTo>
                    <a:pt x="170180" y="187960"/>
                  </a:lnTo>
                  <a:lnTo>
                    <a:pt x="174853" y="183591"/>
                  </a:lnTo>
                  <a:lnTo>
                    <a:pt x="183692" y="174549"/>
                  </a:lnTo>
                  <a:lnTo>
                    <a:pt x="187959" y="170180"/>
                  </a:lnTo>
                  <a:lnTo>
                    <a:pt x="188671" y="169469"/>
                  </a:lnTo>
                  <a:lnTo>
                    <a:pt x="189788" y="167894"/>
                  </a:lnTo>
                  <a:lnTo>
                    <a:pt x="190601" y="166319"/>
                  </a:lnTo>
                  <a:lnTo>
                    <a:pt x="191109" y="164592"/>
                  </a:lnTo>
                  <a:lnTo>
                    <a:pt x="191261" y="162865"/>
                  </a:lnTo>
                  <a:lnTo>
                    <a:pt x="191109" y="161138"/>
                  </a:lnTo>
                  <a:lnTo>
                    <a:pt x="190652" y="159410"/>
                  </a:lnTo>
                  <a:lnTo>
                    <a:pt x="189788" y="157683"/>
                  </a:lnTo>
                  <a:lnTo>
                    <a:pt x="189229" y="156870"/>
                  </a:lnTo>
                  <a:lnTo>
                    <a:pt x="186943" y="153975"/>
                  </a:lnTo>
                  <a:lnTo>
                    <a:pt x="182879" y="148285"/>
                  </a:lnTo>
                  <a:lnTo>
                    <a:pt x="181000" y="145440"/>
                  </a:lnTo>
                  <a:lnTo>
                    <a:pt x="180543" y="144983"/>
                  </a:lnTo>
                  <a:lnTo>
                    <a:pt x="180035" y="144170"/>
                  </a:lnTo>
                  <a:lnTo>
                    <a:pt x="179933" y="143459"/>
                  </a:lnTo>
                  <a:lnTo>
                    <a:pt x="180136" y="142697"/>
                  </a:lnTo>
                  <a:lnTo>
                    <a:pt x="180339" y="142240"/>
                  </a:lnTo>
                  <a:lnTo>
                    <a:pt x="181711" y="139802"/>
                  </a:lnTo>
                  <a:lnTo>
                    <a:pt x="183845" y="134315"/>
                  </a:lnTo>
                  <a:lnTo>
                    <a:pt x="184810" y="131470"/>
                  </a:lnTo>
                  <a:lnTo>
                    <a:pt x="185267" y="130556"/>
                  </a:lnTo>
                  <a:lnTo>
                    <a:pt x="186131" y="129794"/>
                  </a:lnTo>
                  <a:lnTo>
                    <a:pt x="186893" y="129540"/>
                  </a:lnTo>
                  <a:lnTo>
                    <a:pt x="187350" y="129540"/>
                  </a:lnTo>
                  <a:lnTo>
                    <a:pt x="191160" y="128981"/>
                  </a:lnTo>
                  <a:lnTo>
                    <a:pt x="198526" y="127559"/>
                  </a:lnTo>
                  <a:lnTo>
                    <a:pt x="201929" y="127000"/>
                  </a:lnTo>
                  <a:lnTo>
                    <a:pt x="202742" y="126848"/>
                  </a:lnTo>
                  <a:lnTo>
                    <a:pt x="204368" y="126340"/>
                  </a:lnTo>
                  <a:lnTo>
                    <a:pt x="205841" y="125578"/>
                  </a:lnTo>
                  <a:lnTo>
                    <a:pt x="207162" y="124562"/>
                  </a:lnTo>
                  <a:lnTo>
                    <a:pt x="208279" y="123393"/>
                  </a:lnTo>
                  <a:lnTo>
                    <a:pt x="209194" y="122022"/>
                  </a:lnTo>
                  <a:lnTo>
                    <a:pt x="209803" y="120548"/>
                  </a:lnTo>
                  <a:lnTo>
                    <a:pt x="210159" y="118923"/>
                  </a:lnTo>
                  <a:lnTo>
                    <a:pt x="210210" y="118110"/>
                  </a:lnTo>
                  <a:lnTo>
                    <a:pt x="210210" y="91440"/>
                  </a:lnTo>
                  <a:lnTo>
                    <a:pt x="210159" y="90627"/>
                  </a:lnTo>
                  <a:lnTo>
                    <a:pt x="209854" y="89002"/>
                  </a:lnTo>
                  <a:lnTo>
                    <a:pt x="209295" y="87528"/>
                  </a:lnTo>
                  <a:lnTo>
                    <a:pt x="208483" y="86157"/>
                  </a:lnTo>
                  <a:lnTo>
                    <a:pt x="207416" y="84988"/>
                  </a:lnTo>
                  <a:lnTo>
                    <a:pt x="206095" y="83972"/>
                  </a:lnTo>
                  <a:lnTo>
                    <a:pt x="204571" y="83210"/>
                  </a:lnTo>
                  <a:lnTo>
                    <a:pt x="202844" y="82702"/>
                  </a:lnTo>
                  <a:lnTo>
                    <a:pt x="201929" y="82550"/>
                  </a:lnTo>
                  <a:lnTo>
                    <a:pt x="198526" y="81686"/>
                  </a:lnTo>
                  <a:lnTo>
                    <a:pt x="191160" y="80467"/>
                  </a:lnTo>
                  <a:lnTo>
                    <a:pt x="187350" y="80010"/>
                  </a:lnTo>
                  <a:lnTo>
                    <a:pt x="186893" y="80010"/>
                  </a:lnTo>
                  <a:lnTo>
                    <a:pt x="186131" y="79756"/>
                  </a:lnTo>
                  <a:lnTo>
                    <a:pt x="185267" y="78994"/>
                  </a:lnTo>
                  <a:lnTo>
                    <a:pt x="184810" y="78130"/>
                  </a:lnTo>
                  <a:lnTo>
                    <a:pt x="183845" y="75235"/>
                  </a:lnTo>
                  <a:lnTo>
                    <a:pt x="181711" y="69748"/>
                  </a:lnTo>
                  <a:lnTo>
                    <a:pt x="180339" y="67310"/>
                  </a:lnTo>
                  <a:lnTo>
                    <a:pt x="180238" y="66446"/>
                  </a:lnTo>
                  <a:lnTo>
                    <a:pt x="180187" y="65380"/>
                  </a:lnTo>
                  <a:lnTo>
                    <a:pt x="180543" y="64567"/>
                  </a:lnTo>
                  <a:lnTo>
                    <a:pt x="181000" y="64160"/>
                  </a:lnTo>
                  <a:lnTo>
                    <a:pt x="185115" y="58115"/>
                  </a:lnTo>
                  <a:lnTo>
                    <a:pt x="189229" y="52070"/>
                  </a:lnTo>
                  <a:lnTo>
                    <a:pt x="190093" y="50648"/>
                  </a:lnTo>
                  <a:lnTo>
                    <a:pt x="191312" y="47803"/>
                  </a:lnTo>
                  <a:lnTo>
                    <a:pt x="191769" y="46380"/>
                  </a:lnTo>
                  <a:lnTo>
                    <a:pt x="191515" y="45415"/>
                  </a:lnTo>
                  <a:lnTo>
                    <a:pt x="190804" y="43536"/>
                  </a:lnTo>
                  <a:lnTo>
                    <a:pt x="189839" y="41758"/>
                  </a:lnTo>
                  <a:lnTo>
                    <a:pt x="188671" y="40081"/>
                  </a:lnTo>
                  <a:lnTo>
                    <a:pt x="187959" y="39370"/>
                  </a:lnTo>
                  <a:lnTo>
                    <a:pt x="183692" y="35103"/>
                  </a:lnTo>
                  <a:lnTo>
                    <a:pt x="175107" y="26264"/>
                  </a:lnTo>
                  <a:lnTo>
                    <a:pt x="170840" y="21590"/>
                  </a:lnTo>
                  <a:lnTo>
                    <a:pt x="169976" y="20930"/>
                  </a:lnTo>
                  <a:lnTo>
                    <a:pt x="168300" y="19812"/>
                  </a:lnTo>
                  <a:lnTo>
                    <a:pt x="166624" y="19101"/>
                  </a:lnTo>
                  <a:lnTo>
                    <a:pt x="164998" y="18694"/>
                  </a:lnTo>
                  <a:lnTo>
                    <a:pt x="163322" y="18644"/>
                  </a:lnTo>
                  <a:lnTo>
                    <a:pt x="161645" y="18898"/>
                  </a:lnTo>
                  <a:lnTo>
                    <a:pt x="159969" y="19507"/>
                  </a:lnTo>
                  <a:lnTo>
                    <a:pt x="158292" y="20371"/>
                  </a:lnTo>
                  <a:lnTo>
                    <a:pt x="157480" y="20980"/>
                  </a:lnTo>
                  <a:lnTo>
                    <a:pt x="154533" y="22860"/>
                  </a:lnTo>
                  <a:lnTo>
                    <a:pt x="148336" y="26924"/>
                  </a:lnTo>
                  <a:lnTo>
                    <a:pt x="145440" y="29210"/>
                  </a:lnTo>
                  <a:lnTo>
                    <a:pt x="145186" y="29413"/>
                  </a:lnTo>
                  <a:lnTo>
                    <a:pt x="144678" y="29667"/>
                  </a:lnTo>
                  <a:lnTo>
                    <a:pt x="143764" y="29616"/>
                  </a:lnTo>
                  <a:lnTo>
                    <a:pt x="142900" y="29210"/>
                  </a:lnTo>
                  <a:lnTo>
                    <a:pt x="140106" y="28194"/>
                  </a:lnTo>
                  <a:lnTo>
                    <a:pt x="134874" y="25806"/>
                  </a:lnTo>
                  <a:lnTo>
                    <a:pt x="132080" y="24790"/>
                  </a:lnTo>
                  <a:lnTo>
                    <a:pt x="131419" y="24536"/>
                  </a:lnTo>
                  <a:lnTo>
                    <a:pt x="130606" y="24028"/>
                  </a:lnTo>
                  <a:lnTo>
                    <a:pt x="129946" y="23114"/>
                  </a:lnTo>
                  <a:lnTo>
                    <a:pt x="129540" y="22250"/>
                  </a:lnTo>
                  <a:lnTo>
                    <a:pt x="128574" y="14935"/>
                  </a:lnTo>
                  <a:lnTo>
                    <a:pt x="127660" y="8280"/>
                  </a:lnTo>
                  <a:lnTo>
                    <a:pt x="127355" y="7214"/>
                  </a:lnTo>
                  <a:lnTo>
                    <a:pt x="126695" y="5334"/>
                  </a:lnTo>
                  <a:lnTo>
                    <a:pt x="125730" y="3810"/>
                  </a:lnTo>
                  <a:lnTo>
                    <a:pt x="124612" y="2489"/>
                  </a:lnTo>
                  <a:lnTo>
                    <a:pt x="123291" y="1524"/>
                  </a:lnTo>
                  <a:lnTo>
                    <a:pt x="121818" y="762"/>
                  </a:lnTo>
                  <a:lnTo>
                    <a:pt x="120192" y="254"/>
                  </a:lnTo>
                  <a:lnTo>
                    <a:pt x="118414" y="0"/>
                  </a:lnTo>
                  <a:close/>
                </a:path>
              </a:pathLst>
            </a:custGeom>
            <a:solidFill>
              <a:srgbClr val="F160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78"/>
            <p:cNvSpPr/>
            <p:nvPr/>
          </p:nvSpPr>
          <p:spPr>
            <a:xfrm rot="-3953648">
              <a:off x="4073371" y="3474861"/>
              <a:ext cx="597035" cy="595161"/>
            </a:xfrm>
            <a:custGeom>
              <a:avLst/>
              <a:gdLst/>
              <a:ahLst/>
              <a:cxnLst/>
              <a:rect l="l" t="t" r="r" b="b"/>
              <a:pathLst>
                <a:path w="210210" h="209550" extrusionOk="0">
                  <a:moveTo>
                    <a:pt x="104800" y="40640"/>
                  </a:moveTo>
                  <a:lnTo>
                    <a:pt x="108102" y="40691"/>
                  </a:lnTo>
                  <a:lnTo>
                    <a:pt x="114604" y="41351"/>
                  </a:lnTo>
                  <a:lnTo>
                    <a:pt x="120904" y="42621"/>
                  </a:lnTo>
                  <a:lnTo>
                    <a:pt x="126949" y="44501"/>
                  </a:lnTo>
                  <a:lnTo>
                    <a:pt x="132791" y="46939"/>
                  </a:lnTo>
                  <a:lnTo>
                    <a:pt x="138277" y="49886"/>
                  </a:lnTo>
                  <a:lnTo>
                    <a:pt x="143459" y="53340"/>
                  </a:lnTo>
                  <a:lnTo>
                    <a:pt x="148234" y="57252"/>
                  </a:lnTo>
                  <a:lnTo>
                    <a:pt x="152654" y="61570"/>
                  </a:lnTo>
                  <a:lnTo>
                    <a:pt x="156616" y="66345"/>
                  </a:lnTo>
                  <a:lnTo>
                    <a:pt x="160121" y="71425"/>
                  </a:lnTo>
                  <a:lnTo>
                    <a:pt x="163118" y="76911"/>
                  </a:lnTo>
                  <a:lnTo>
                    <a:pt x="165608" y="82652"/>
                  </a:lnTo>
                  <a:lnTo>
                    <a:pt x="167538" y="88697"/>
                  </a:lnTo>
                  <a:lnTo>
                    <a:pt x="168808" y="94945"/>
                  </a:lnTo>
                  <a:lnTo>
                    <a:pt x="169468" y="101448"/>
                  </a:lnTo>
                  <a:lnTo>
                    <a:pt x="169570" y="104800"/>
                  </a:lnTo>
                  <a:lnTo>
                    <a:pt x="169468" y="108102"/>
                  </a:lnTo>
                  <a:lnTo>
                    <a:pt x="168808" y="114605"/>
                  </a:lnTo>
                  <a:lnTo>
                    <a:pt x="167538" y="120853"/>
                  </a:lnTo>
                  <a:lnTo>
                    <a:pt x="165608" y="126898"/>
                  </a:lnTo>
                  <a:lnTo>
                    <a:pt x="163118" y="132639"/>
                  </a:lnTo>
                  <a:lnTo>
                    <a:pt x="160121" y="138125"/>
                  </a:lnTo>
                  <a:lnTo>
                    <a:pt x="156616" y="143205"/>
                  </a:lnTo>
                  <a:lnTo>
                    <a:pt x="152654" y="147980"/>
                  </a:lnTo>
                  <a:lnTo>
                    <a:pt x="148234" y="152298"/>
                  </a:lnTo>
                  <a:lnTo>
                    <a:pt x="143459" y="156210"/>
                  </a:lnTo>
                  <a:lnTo>
                    <a:pt x="138277" y="159664"/>
                  </a:lnTo>
                  <a:lnTo>
                    <a:pt x="132791" y="162611"/>
                  </a:lnTo>
                  <a:lnTo>
                    <a:pt x="126949" y="165049"/>
                  </a:lnTo>
                  <a:lnTo>
                    <a:pt x="120904" y="166929"/>
                  </a:lnTo>
                  <a:lnTo>
                    <a:pt x="114604" y="168199"/>
                  </a:lnTo>
                  <a:lnTo>
                    <a:pt x="108102" y="168859"/>
                  </a:lnTo>
                  <a:lnTo>
                    <a:pt x="104800" y="168910"/>
                  </a:lnTo>
                  <a:lnTo>
                    <a:pt x="101498" y="168859"/>
                  </a:lnTo>
                  <a:lnTo>
                    <a:pt x="95097" y="168199"/>
                  </a:lnTo>
                  <a:lnTo>
                    <a:pt x="88900" y="166929"/>
                  </a:lnTo>
                  <a:lnTo>
                    <a:pt x="82905" y="165049"/>
                  </a:lnTo>
                  <a:lnTo>
                    <a:pt x="77165" y="162611"/>
                  </a:lnTo>
                  <a:lnTo>
                    <a:pt x="71729" y="159664"/>
                  </a:lnTo>
                  <a:lnTo>
                    <a:pt x="66599" y="156210"/>
                  </a:lnTo>
                  <a:lnTo>
                    <a:pt x="61823" y="152298"/>
                  </a:lnTo>
                  <a:lnTo>
                    <a:pt x="57455" y="147980"/>
                  </a:lnTo>
                  <a:lnTo>
                    <a:pt x="53492" y="143205"/>
                  </a:lnTo>
                  <a:lnTo>
                    <a:pt x="50038" y="138125"/>
                  </a:lnTo>
                  <a:lnTo>
                    <a:pt x="47041" y="132639"/>
                  </a:lnTo>
                  <a:lnTo>
                    <a:pt x="44551" y="126898"/>
                  </a:lnTo>
                  <a:lnTo>
                    <a:pt x="42672" y="120853"/>
                  </a:lnTo>
                  <a:lnTo>
                    <a:pt x="41351" y="114605"/>
                  </a:lnTo>
                  <a:lnTo>
                    <a:pt x="40691" y="108102"/>
                  </a:lnTo>
                  <a:lnTo>
                    <a:pt x="40640" y="104800"/>
                  </a:lnTo>
                  <a:lnTo>
                    <a:pt x="40691" y="101448"/>
                  </a:lnTo>
                  <a:lnTo>
                    <a:pt x="41351" y="94945"/>
                  </a:lnTo>
                  <a:lnTo>
                    <a:pt x="42672" y="88697"/>
                  </a:lnTo>
                  <a:lnTo>
                    <a:pt x="44551" y="82652"/>
                  </a:lnTo>
                  <a:lnTo>
                    <a:pt x="47041" y="76911"/>
                  </a:lnTo>
                  <a:lnTo>
                    <a:pt x="50038" y="71425"/>
                  </a:lnTo>
                  <a:lnTo>
                    <a:pt x="53492" y="66345"/>
                  </a:lnTo>
                  <a:lnTo>
                    <a:pt x="57455" y="61570"/>
                  </a:lnTo>
                  <a:lnTo>
                    <a:pt x="61823" y="57252"/>
                  </a:lnTo>
                  <a:lnTo>
                    <a:pt x="66599" y="53340"/>
                  </a:lnTo>
                  <a:lnTo>
                    <a:pt x="71729" y="49886"/>
                  </a:lnTo>
                  <a:lnTo>
                    <a:pt x="77165" y="46939"/>
                  </a:lnTo>
                  <a:lnTo>
                    <a:pt x="82905" y="44501"/>
                  </a:lnTo>
                  <a:lnTo>
                    <a:pt x="88900" y="42621"/>
                  </a:lnTo>
                  <a:lnTo>
                    <a:pt x="95097" y="41351"/>
                  </a:lnTo>
                  <a:lnTo>
                    <a:pt x="101498" y="40691"/>
                  </a:lnTo>
                  <a:lnTo>
                    <a:pt x="104800" y="40640"/>
                  </a:lnTo>
                  <a:close/>
                  <a:moveTo>
                    <a:pt x="91643" y="0"/>
                  </a:moveTo>
                  <a:lnTo>
                    <a:pt x="89713" y="305"/>
                  </a:lnTo>
                  <a:lnTo>
                    <a:pt x="87935" y="864"/>
                  </a:lnTo>
                  <a:lnTo>
                    <a:pt x="86411" y="1727"/>
                  </a:lnTo>
                  <a:lnTo>
                    <a:pt x="85090" y="2794"/>
                  </a:lnTo>
                  <a:lnTo>
                    <a:pt x="84023" y="4064"/>
                  </a:lnTo>
                  <a:lnTo>
                    <a:pt x="83210" y="5588"/>
                  </a:lnTo>
                  <a:lnTo>
                    <a:pt x="82702" y="7315"/>
                  </a:lnTo>
                  <a:lnTo>
                    <a:pt x="82550" y="8280"/>
                  </a:lnTo>
                  <a:lnTo>
                    <a:pt x="82093" y="11989"/>
                  </a:lnTo>
                  <a:lnTo>
                    <a:pt x="80873" y="19152"/>
                  </a:lnTo>
                  <a:lnTo>
                    <a:pt x="80010" y="22860"/>
                  </a:lnTo>
                  <a:lnTo>
                    <a:pt x="79908" y="23317"/>
                  </a:lnTo>
                  <a:lnTo>
                    <a:pt x="79197" y="24282"/>
                  </a:lnTo>
                  <a:lnTo>
                    <a:pt x="78740" y="24790"/>
                  </a:lnTo>
                  <a:lnTo>
                    <a:pt x="75895" y="25806"/>
                  </a:lnTo>
                  <a:lnTo>
                    <a:pt x="70155" y="28194"/>
                  </a:lnTo>
                  <a:lnTo>
                    <a:pt x="67310" y="29210"/>
                  </a:lnTo>
                  <a:lnTo>
                    <a:pt x="66446" y="29616"/>
                  </a:lnTo>
                  <a:lnTo>
                    <a:pt x="65532" y="29667"/>
                  </a:lnTo>
                  <a:lnTo>
                    <a:pt x="65024" y="29413"/>
                  </a:lnTo>
                  <a:lnTo>
                    <a:pt x="64770" y="29210"/>
                  </a:lnTo>
                  <a:lnTo>
                    <a:pt x="61823" y="26924"/>
                  </a:lnTo>
                  <a:lnTo>
                    <a:pt x="55626" y="22860"/>
                  </a:lnTo>
                  <a:lnTo>
                    <a:pt x="52730" y="20980"/>
                  </a:lnTo>
                  <a:lnTo>
                    <a:pt x="51867" y="20371"/>
                  </a:lnTo>
                  <a:lnTo>
                    <a:pt x="50139" y="19507"/>
                  </a:lnTo>
                  <a:lnTo>
                    <a:pt x="48412" y="18948"/>
                  </a:lnTo>
                  <a:lnTo>
                    <a:pt x="46685" y="18694"/>
                  </a:lnTo>
                  <a:lnTo>
                    <a:pt x="44958" y="18847"/>
                  </a:lnTo>
                  <a:lnTo>
                    <a:pt x="43231" y="19304"/>
                  </a:lnTo>
                  <a:lnTo>
                    <a:pt x="41656" y="20168"/>
                  </a:lnTo>
                  <a:lnTo>
                    <a:pt x="40081" y="21438"/>
                  </a:lnTo>
                  <a:lnTo>
                    <a:pt x="39370" y="22250"/>
                  </a:lnTo>
                  <a:lnTo>
                    <a:pt x="35103" y="26111"/>
                  </a:lnTo>
                  <a:lnTo>
                    <a:pt x="26518" y="34442"/>
                  </a:lnTo>
                  <a:lnTo>
                    <a:pt x="22250" y="38760"/>
                  </a:lnTo>
                  <a:lnTo>
                    <a:pt x="21539" y="39573"/>
                  </a:lnTo>
                  <a:lnTo>
                    <a:pt x="20422" y="41250"/>
                  </a:lnTo>
                  <a:lnTo>
                    <a:pt x="19609" y="42926"/>
                  </a:lnTo>
                  <a:lnTo>
                    <a:pt x="19152" y="44602"/>
                  </a:lnTo>
                  <a:lnTo>
                    <a:pt x="18999" y="46330"/>
                  </a:lnTo>
                  <a:lnTo>
                    <a:pt x="19253" y="48108"/>
                  </a:lnTo>
                  <a:lnTo>
                    <a:pt x="19914" y="49886"/>
                  </a:lnTo>
                  <a:lnTo>
                    <a:pt x="20930" y="51765"/>
                  </a:lnTo>
                  <a:lnTo>
                    <a:pt x="21590" y="52730"/>
                  </a:lnTo>
                  <a:lnTo>
                    <a:pt x="25400" y="58115"/>
                  </a:lnTo>
                  <a:lnTo>
                    <a:pt x="29210" y="63500"/>
                  </a:lnTo>
                  <a:lnTo>
                    <a:pt x="29667" y="64465"/>
                  </a:lnTo>
                  <a:lnTo>
                    <a:pt x="29972" y="65888"/>
                  </a:lnTo>
                  <a:lnTo>
                    <a:pt x="29616" y="66853"/>
                  </a:lnTo>
                  <a:lnTo>
                    <a:pt x="29210" y="67310"/>
                  </a:lnTo>
                  <a:lnTo>
                    <a:pt x="27330" y="72695"/>
                  </a:lnTo>
                  <a:lnTo>
                    <a:pt x="25400" y="78130"/>
                  </a:lnTo>
                  <a:lnTo>
                    <a:pt x="25146" y="78537"/>
                  </a:lnTo>
                  <a:lnTo>
                    <a:pt x="24638" y="79299"/>
                  </a:lnTo>
                  <a:lnTo>
                    <a:pt x="23927" y="79756"/>
                  </a:lnTo>
                  <a:lnTo>
                    <a:pt x="22911" y="80010"/>
                  </a:lnTo>
                  <a:lnTo>
                    <a:pt x="22250" y="80010"/>
                  </a:lnTo>
                  <a:lnTo>
                    <a:pt x="18796" y="80467"/>
                  </a:lnTo>
                  <a:lnTo>
                    <a:pt x="11430" y="81686"/>
                  </a:lnTo>
                  <a:lnTo>
                    <a:pt x="7620" y="82550"/>
                  </a:lnTo>
                  <a:lnTo>
                    <a:pt x="6807" y="82702"/>
                  </a:lnTo>
                  <a:lnTo>
                    <a:pt x="5283" y="83210"/>
                  </a:lnTo>
                  <a:lnTo>
                    <a:pt x="3861" y="84023"/>
                  </a:lnTo>
                  <a:lnTo>
                    <a:pt x="2642" y="85039"/>
                  </a:lnTo>
                  <a:lnTo>
                    <a:pt x="1676" y="86309"/>
                  </a:lnTo>
                  <a:lnTo>
                    <a:pt x="864" y="87732"/>
                  </a:lnTo>
                  <a:lnTo>
                    <a:pt x="305" y="89357"/>
                  </a:lnTo>
                  <a:lnTo>
                    <a:pt x="0" y="91135"/>
                  </a:lnTo>
                  <a:lnTo>
                    <a:pt x="0" y="92100"/>
                  </a:lnTo>
                  <a:lnTo>
                    <a:pt x="0" y="117500"/>
                  </a:lnTo>
                  <a:lnTo>
                    <a:pt x="0" y="118415"/>
                  </a:lnTo>
                  <a:lnTo>
                    <a:pt x="305" y="120193"/>
                  </a:lnTo>
                  <a:lnTo>
                    <a:pt x="864" y="121818"/>
                  </a:lnTo>
                  <a:lnTo>
                    <a:pt x="1727" y="123241"/>
                  </a:lnTo>
                  <a:lnTo>
                    <a:pt x="2794" y="124511"/>
                  </a:lnTo>
                  <a:lnTo>
                    <a:pt x="4064" y="125527"/>
                  </a:lnTo>
                  <a:lnTo>
                    <a:pt x="5588" y="126340"/>
                  </a:lnTo>
                  <a:lnTo>
                    <a:pt x="7315" y="126848"/>
                  </a:lnTo>
                  <a:lnTo>
                    <a:pt x="8280" y="127000"/>
                  </a:lnTo>
                  <a:lnTo>
                    <a:pt x="11684" y="127559"/>
                  </a:lnTo>
                  <a:lnTo>
                    <a:pt x="19050" y="128981"/>
                  </a:lnTo>
                  <a:lnTo>
                    <a:pt x="22860" y="129540"/>
                  </a:lnTo>
                  <a:lnTo>
                    <a:pt x="23317" y="129540"/>
                  </a:lnTo>
                  <a:lnTo>
                    <a:pt x="24079" y="129794"/>
                  </a:lnTo>
                  <a:lnTo>
                    <a:pt x="24943" y="130556"/>
                  </a:lnTo>
                  <a:lnTo>
                    <a:pt x="25400" y="131470"/>
                  </a:lnTo>
                  <a:lnTo>
                    <a:pt x="26365" y="134315"/>
                  </a:lnTo>
                  <a:lnTo>
                    <a:pt x="28499" y="139802"/>
                  </a:lnTo>
                  <a:lnTo>
                    <a:pt x="29870" y="142240"/>
                  </a:lnTo>
                  <a:lnTo>
                    <a:pt x="30023" y="142697"/>
                  </a:lnTo>
                  <a:lnTo>
                    <a:pt x="30124" y="143459"/>
                  </a:lnTo>
                  <a:lnTo>
                    <a:pt x="29667" y="144526"/>
                  </a:lnTo>
                  <a:lnTo>
                    <a:pt x="29210" y="145440"/>
                  </a:lnTo>
                  <a:lnTo>
                    <a:pt x="27229" y="148285"/>
                  </a:lnTo>
                  <a:lnTo>
                    <a:pt x="22962" y="153975"/>
                  </a:lnTo>
                  <a:lnTo>
                    <a:pt x="20980" y="156870"/>
                  </a:lnTo>
                  <a:lnTo>
                    <a:pt x="20371" y="157683"/>
                  </a:lnTo>
                  <a:lnTo>
                    <a:pt x="19558" y="159410"/>
                  </a:lnTo>
                  <a:lnTo>
                    <a:pt x="19050" y="161138"/>
                  </a:lnTo>
                  <a:lnTo>
                    <a:pt x="18898" y="162865"/>
                  </a:lnTo>
                  <a:lnTo>
                    <a:pt x="19101" y="164592"/>
                  </a:lnTo>
                  <a:lnTo>
                    <a:pt x="19609" y="166319"/>
                  </a:lnTo>
                  <a:lnTo>
                    <a:pt x="20422" y="167894"/>
                  </a:lnTo>
                  <a:lnTo>
                    <a:pt x="21539" y="169469"/>
                  </a:lnTo>
                  <a:lnTo>
                    <a:pt x="22250" y="170180"/>
                  </a:lnTo>
                  <a:lnTo>
                    <a:pt x="30785" y="179070"/>
                  </a:lnTo>
                  <a:lnTo>
                    <a:pt x="39370" y="187960"/>
                  </a:lnTo>
                  <a:lnTo>
                    <a:pt x="40081" y="188620"/>
                  </a:lnTo>
                  <a:lnTo>
                    <a:pt x="41656" y="189738"/>
                  </a:lnTo>
                  <a:lnTo>
                    <a:pt x="43231" y="190449"/>
                  </a:lnTo>
                  <a:lnTo>
                    <a:pt x="44958" y="190856"/>
                  </a:lnTo>
                  <a:lnTo>
                    <a:pt x="46685" y="190906"/>
                  </a:lnTo>
                  <a:lnTo>
                    <a:pt x="48412" y="190652"/>
                  </a:lnTo>
                  <a:lnTo>
                    <a:pt x="50139" y="190043"/>
                  </a:lnTo>
                  <a:lnTo>
                    <a:pt x="51867" y="189179"/>
                  </a:lnTo>
                  <a:lnTo>
                    <a:pt x="52730" y="188620"/>
                  </a:lnTo>
                  <a:lnTo>
                    <a:pt x="55575" y="186690"/>
                  </a:lnTo>
                  <a:lnTo>
                    <a:pt x="61265" y="182626"/>
                  </a:lnTo>
                  <a:lnTo>
                    <a:pt x="64160" y="180340"/>
                  </a:lnTo>
                  <a:lnTo>
                    <a:pt x="65024" y="179934"/>
                  </a:lnTo>
                  <a:lnTo>
                    <a:pt x="66446" y="179934"/>
                  </a:lnTo>
                  <a:lnTo>
                    <a:pt x="67310" y="180340"/>
                  </a:lnTo>
                  <a:lnTo>
                    <a:pt x="73050" y="182575"/>
                  </a:lnTo>
                  <a:lnTo>
                    <a:pt x="78130" y="184810"/>
                  </a:lnTo>
                  <a:lnTo>
                    <a:pt x="78994" y="185268"/>
                  </a:lnTo>
                  <a:lnTo>
                    <a:pt x="80162" y="186436"/>
                  </a:lnTo>
                  <a:lnTo>
                    <a:pt x="80670" y="187350"/>
                  </a:lnTo>
                  <a:lnTo>
                    <a:pt x="81585" y="194615"/>
                  </a:lnTo>
                  <a:lnTo>
                    <a:pt x="82550" y="201930"/>
                  </a:lnTo>
                  <a:lnTo>
                    <a:pt x="82804" y="202743"/>
                  </a:lnTo>
                  <a:lnTo>
                    <a:pt x="83515" y="204267"/>
                  </a:lnTo>
                  <a:lnTo>
                    <a:pt x="84429" y="205689"/>
                  </a:lnTo>
                  <a:lnTo>
                    <a:pt x="85496" y="206908"/>
                  </a:lnTo>
                  <a:lnTo>
                    <a:pt x="86766" y="207874"/>
                  </a:lnTo>
                  <a:lnTo>
                    <a:pt x="88138" y="208686"/>
                  </a:lnTo>
                  <a:lnTo>
                    <a:pt x="89662" y="209245"/>
                  </a:lnTo>
                  <a:lnTo>
                    <a:pt x="91237" y="209550"/>
                  </a:lnTo>
                  <a:lnTo>
                    <a:pt x="118922" y="209550"/>
                  </a:lnTo>
                  <a:lnTo>
                    <a:pt x="120548" y="209245"/>
                  </a:lnTo>
                  <a:lnTo>
                    <a:pt x="122021" y="208686"/>
                  </a:lnTo>
                  <a:lnTo>
                    <a:pt x="123444" y="207874"/>
                  </a:lnTo>
                  <a:lnTo>
                    <a:pt x="124663" y="206908"/>
                  </a:lnTo>
                  <a:lnTo>
                    <a:pt x="125780" y="205689"/>
                  </a:lnTo>
                  <a:lnTo>
                    <a:pt x="126695" y="204267"/>
                  </a:lnTo>
                  <a:lnTo>
                    <a:pt x="127355" y="202743"/>
                  </a:lnTo>
                  <a:lnTo>
                    <a:pt x="127660" y="201930"/>
                  </a:lnTo>
                  <a:lnTo>
                    <a:pt x="128574" y="194615"/>
                  </a:lnTo>
                  <a:lnTo>
                    <a:pt x="129540" y="187350"/>
                  </a:lnTo>
                  <a:lnTo>
                    <a:pt x="129997" y="186436"/>
                  </a:lnTo>
                  <a:lnTo>
                    <a:pt x="131216" y="185268"/>
                  </a:lnTo>
                  <a:lnTo>
                    <a:pt x="132080" y="184810"/>
                  </a:lnTo>
                  <a:lnTo>
                    <a:pt x="134518" y="183845"/>
                  </a:lnTo>
                  <a:lnTo>
                    <a:pt x="139801" y="181712"/>
                  </a:lnTo>
                  <a:lnTo>
                    <a:pt x="142240" y="180340"/>
                  </a:lnTo>
                  <a:lnTo>
                    <a:pt x="142900" y="180137"/>
                  </a:lnTo>
                  <a:lnTo>
                    <a:pt x="143967" y="179934"/>
                  </a:lnTo>
                  <a:lnTo>
                    <a:pt x="144780" y="180035"/>
                  </a:lnTo>
                  <a:lnTo>
                    <a:pt x="145592" y="180543"/>
                  </a:lnTo>
                  <a:lnTo>
                    <a:pt x="146050" y="181000"/>
                  </a:lnTo>
                  <a:lnTo>
                    <a:pt x="157480" y="188620"/>
                  </a:lnTo>
                  <a:lnTo>
                    <a:pt x="158191" y="189179"/>
                  </a:lnTo>
                  <a:lnTo>
                    <a:pt x="159766" y="189992"/>
                  </a:lnTo>
                  <a:lnTo>
                    <a:pt x="161493" y="190500"/>
                  </a:lnTo>
                  <a:lnTo>
                    <a:pt x="163220" y="190703"/>
                  </a:lnTo>
                  <a:lnTo>
                    <a:pt x="164947" y="190551"/>
                  </a:lnTo>
                  <a:lnTo>
                    <a:pt x="166624" y="190144"/>
                  </a:lnTo>
                  <a:lnTo>
                    <a:pt x="168148" y="189484"/>
                  </a:lnTo>
                  <a:lnTo>
                    <a:pt x="169570" y="188519"/>
                  </a:lnTo>
                  <a:lnTo>
                    <a:pt x="170180" y="187960"/>
                  </a:lnTo>
                  <a:lnTo>
                    <a:pt x="174853" y="183591"/>
                  </a:lnTo>
                  <a:lnTo>
                    <a:pt x="183692" y="174549"/>
                  </a:lnTo>
                  <a:lnTo>
                    <a:pt x="187959" y="170180"/>
                  </a:lnTo>
                  <a:lnTo>
                    <a:pt x="188671" y="169469"/>
                  </a:lnTo>
                  <a:lnTo>
                    <a:pt x="189788" y="167894"/>
                  </a:lnTo>
                  <a:lnTo>
                    <a:pt x="190601" y="166319"/>
                  </a:lnTo>
                  <a:lnTo>
                    <a:pt x="191109" y="164592"/>
                  </a:lnTo>
                  <a:lnTo>
                    <a:pt x="191261" y="162865"/>
                  </a:lnTo>
                  <a:lnTo>
                    <a:pt x="191109" y="161138"/>
                  </a:lnTo>
                  <a:lnTo>
                    <a:pt x="190652" y="159410"/>
                  </a:lnTo>
                  <a:lnTo>
                    <a:pt x="189788" y="157683"/>
                  </a:lnTo>
                  <a:lnTo>
                    <a:pt x="189229" y="156870"/>
                  </a:lnTo>
                  <a:lnTo>
                    <a:pt x="186943" y="153975"/>
                  </a:lnTo>
                  <a:lnTo>
                    <a:pt x="182879" y="148285"/>
                  </a:lnTo>
                  <a:lnTo>
                    <a:pt x="181000" y="145440"/>
                  </a:lnTo>
                  <a:lnTo>
                    <a:pt x="180543" y="144983"/>
                  </a:lnTo>
                  <a:lnTo>
                    <a:pt x="180035" y="144170"/>
                  </a:lnTo>
                  <a:lnTo>
                    <a:pt x="179933" y="143459"/>
                  </a:lnTo>
                  <a:lnTo>
                    <a:pt x="180136" y="142697"/>
                  </a:lnTo>
                  <a:lnTo>
                    <a:pt x="180339" y="142240"/>
                  </a:lnTo>
                  <a:lnTo>
                    <a:pt x="181711" y="139802"/>
                  </a:lnTo>
                  <a:lnTo>
                    <a:pt x="183845" y="134315"/>
                  </a:lnTo>
                  <a:lnTo>
                    <a:pt x="184810" y="131470"/>
                  </a:lnTo>
                  <a:lnTo>
                    <a:pt x="185267" y="130556"/>
                  </a:lnTo>
                  <a:lnTo>
                    <a:pt x="186131" y="129794"/>
                  </a:lnTo>
                  <a:lnTo>
                    <a:pt x="186893" y="129540"/>
                  </a:lnTo>
                  <a:lnTo>
                    <a:pt x="187350" y="129540"/>
                  </a:lnTo>
                  <a:lnTo>
                    <a:pt x="191160" y="128981"/>
                  </a:lnTo>
                  <a:lnTo>
                    <a:pt x="198526" y="127559"/>
                  </a:lnTo>
                  <a:lnTo>
                    <a:pt x="201929" y="127000"/>
                  </a:lnTo>
                  <a:lnTo>
                    <a:pt x="202742" y="126848"/>
                  </a:lnTo>
                  <a:lnTo>
                    <a:pt x="204368" y="126340"/>
                  </a:lnTo>
                  <a:lnTo>
                    <a:pt x="205841" y="125578"/>
                  </a:lnTo>
                  <a:lnTo>
                    <a:pt x="207162" y="124562"/>
                  </a:lnTo>
                  <a:lnTo>
                    <a:pt x="208279" y="123393"/>
                  </a:lnTo>
                  <a:lnTo>
                    <a:pt x="209194" y="122022"/>
                  </a:lnTo>
                  <a:lnTo>
                    <a:pt x="209803" y="120548"/>
                  </a:lnTo>
                  <a:lnTo>
                    <a:pt x="210159" y="118923"/>
                  </a:lnTo>
                  <a:lnTo>
                    <a:pt x="210210" y="118110"/>
                  </a:lnTo>
                  <a:lnTo>
                    <a:pt x="210210" y="91440"/>
                  </a:lnTo>
                  <a:lnTo>
                    <a:pt x="210159" y="90627"/>
                  </a:lnTo>
                  <a:lnTo>
                    <a:pt x="209854" y="89002"/>
                  </a:lnTo>
                  <a:lnTo>
                    <a:pt x="209295" y="87528"/>
                  </a:lnTo>
                  <a:lnTo>
                    <a:pt x="208483" y="86157"/>
                  </a:lnTo>
                  <a:lnTo>
                    <a:pt x="207416" y="84988"/>
                  </a:lnTo>
                  <a:lnTo>
                    <a:pt x="206095" y="83972"/>
                  </a:lnTo>
                  <a:lnTo>
                    <a:pt x="204571" y="83210"/>
                  </a:lnTo>
                  <a:lnTo>
                    <a:pt x="202844" y="82702"/>
                  </a:lnTo>
                  <a:lnTo>
                    <a:pt x="201929" y="82550"/>
                  </a:lnTo>
                  <a:lnTo>
                    <a:pt x="198526" y="81686"/>
                  </a:lnTo>
                  <a:lnTo>
                    <a:pt x="191160" y="80467"/>
                  </a:lnTo>
                  <a:lnTo>
                    <a:pt x="187350" y="80010"/>
                  </a:lnTo>
                  <a:lnTo>
                    <a:pt x="186893" y="80010"/>
                  </a:lnTo>
                  <a:lnTo>
                    <a:pt x="186131" y="79756"/>
                  </a:lnTo>
                  <a:lnTo>
                    <a:pt x="185267" y="78994"/>
                  </a:lnTo>
                  <a:lnTo>
                    <a:pt x="184810" y="78130"/>
                  </a:lnTo>
                  <a:lnTo>
                    <a:pt x="183845" y="75235"/>
                  </a:lnTo>
                  <a:lnTo>
                    <a:pt x="181711" y="69748"/>
                  </a:lnTo>
                  <a:lnTo>
                    <a:pt x="180339" y="67310"/>
                  </a:lnTo>
                  <a:lnTo>
                    <a:pt x="180238" y="66446"/>
                  </a:lnTo>
                  <a:lnTo>
                    <a:pt x="180187" y="65380"/>
                  </a:lnTo>
                  <a:lnTo>
                    <a:pt x="180543" y="64567"/>
                  </a:lnTo>
                  <a:lnTo>
                    <a:pt x="181000" y="64160"/>
                  </a:lnTo>
                  <a:lnTo>
                    <a:pt x="185115" y="58115"/>
                  </a:lnTo>
                  <a:lnTo>
                    <a:pt x="189229" y="52070"/>
                  </a:lnTo>
                  <a:lnTo>
                    <a:pt x="190093" y="50648"/>
                  </a:lnTo>
                  <a:lnTo>
                    <a:pt x="191312" y="47803"/>
                  </a:lnTo>
                  <a:lnTo>
                    <a:pt x="191769" y="46380"/>
                  </a:lnTo>
                  <a:lnTo>
                    <a:pt x="191515" y="45415"/>
                  </a:lnTo>
                  <a:lnTo>
                    <a:pt x="190804" y="43536"/>
                  </a:lnTo>
                  <a:lnTo>
                    <a:pt x="189839" y="41758"/>
                  </a:lnTo>
                  <a:lnTo>
                    <a:pt x="188671" y="40081"/>
                  </a:lnTo>
                  <a:lnTo>
                    <a:pt x="187959" y="39370"/>
                  </a:lnTo>
                  <a:lnTo>
                    <a:pt x="183692" y="35103"/>
                  </a:lnTo>
                  <a:lnTo>
                    <a:pt x="175107" y="26264"/>
                  </a:lnTo>
                  <a:lnTo>
                    <a:pt x="170840" y="21590"/>
                  </a:lnTo>
                  <a:lnTo>
                    <a:pt x="169976" y="20930"/>
                  </a:lnTo>
                  <a:lnTo>
                    <a:pt x="168300" y="19812"/>
                  </a:lnTo>
                  <a:lnTo>
                    <a:pt x="166624" y="19101"/>
                  </a:lnTo>
                  <a:lnTo>
                    <a:pt x="164998" y="18694"/>
                  </a:lnTo>
                  <a:lnTo>
                    <a:pt x="163322" y="18644"/>
                  </a:lnTo>
                  <a:lnTo>
                    <a:pt x="161645" y="18898"/>
                  </a:lnTo>
                  <a:lnTo>
                    <a:pt x="159969" y="19507"/>
                  </a:lnTo>
                  <a:lnTo>
                    <a:pt x="158292" y="20371"/>
                  </a:lnTo>
                  <a:lnTo>
                    <a:pt x="157480" y="20980"/>
                  </a:lnTo>
                  <a:lnTo>
                    <a:pt x="154533" y="22860"/>
                  </a:lnTo>
                  <a:lnTo>
                    <a:pt x="148336" y="26924"/>
                  </a:lnTo>
                  <a:lnTo>
                    <a:pt x="145440" y="29210"/>
                  </a:lnTo>
                  <a:lnTo>
                    <a:pt x="145186" y="29413"/>
                  </a:lnTo>
                  <a:lnTo>
                    <a:pt x="144678" y="29667"/>
                  </a:lnTo>
                  <a:lnTo>
                    <a:pt x="143764" y="29616"/>
                  </a:lnTo>
                  <a:lnTo>
                    <a:pt x="142900" y="29210"/>
                  </a:lnTo>
                  <a:lnTo>
                    <a:pt x="140106" y="28194"/>
                  </a:lnTo>
                  <a:lnTo>
                    <a:pt x="134874" y="25806"/>
                  </a:lnTo>
                  <a:lnTo>
                    <a:pt x="132080" y="24790"/>
                  </a:lnTo>
                  <a:lnTo>
                    <a:pt x="131419" y="24536"/>
                  </a:lnTo>
                  <a:lnTo>
                    <a:pt x="130606" y="24028"/>
                  </a:lnTo>
                  <a:lnTo>
                    <a:pt x="129946" y="23114"/>
                  </a:lnTo>
                  <a:lnTo>
                    <a:pt x="129540" y="22250"/>
                  </a:lnTo>
                  <a:lnTo>
                    <a:pt x="128574" y="14935"/>
                  </a:lnTo>
                  <a:lnTo>
                    <a:pt x="127660" y="8280"/>
                  </a:lnTo>
                  <a:lnTo>
                    <a:pt x="127355" y="7214"/>
                  </a:lnTo>
                  <a:lnTo>
                    <a:pt x="126695" y="5334"/>
                  </a:lnTo>
                  <a:lnTo>
                    <a:pt x="125730" y="3810"/>
                  </a:lnTo>
                  <a:lnTo>
                    <a:pt x="124612" y="2489"/>
                  </a:lnTo>
                  <a:lnTo>
                    <a:pt x="123291" y="1524"/>
                  </a:lnTo>
                  <a:lnTo>
                    <a:pt x="121818" y="762"/>
                  </a:lnTo>
                  <a:lnTo>
                    <a:pt x="120192" y="254"/>
                  </a:lnTo>
                  <a:lnTo>
                    <a:pt x="118414" y="0"/>
                  </a:lnTo>
                  <a:close/>
                </a:path>
              </a:pathLst>
            </a:custGeom>
            <a:solidFill>
              <a:srgbClr val="F695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78"/>
            <p:cNvSpPr/>
            <p:nvPr/>
          </p:nvSpPr>
          <p:spPr>
            <a:xfrm rot="-4655363">
              <a:off x="4757420" y="3514005"/>
              <a:ext cx="552628" cy="550893"/>
            </a:xfrm>
            <a:custGeom>
              <a:avLst/>
              <a:gdLst/>
              <a:ahLst/>
              <a:cxnLst/>
              <a:rect l="l" t="t" r="r" b="b"/>
              <a:pathLst>
                <a:path w="210210" h="209550" extrusionOk="0">
                  <a:moveTo>
                    <a:pt x="104800" y="40640"/>
                  </a:moveTo>
                  <a:lnTo>
                    <a:pt x="108102" y="40691"/>
                  </a:lnTo>
                  <a:lnTo>
                    <a:pt x="114604" y="41351"/>
                  </a:lnTo>
                  <a:lnTo>
                    <a:pt x="120904" y="42621"/>
                  </a:lnTo>
                  <a:lnTo>
                    <a:pt x="126949" y="44501"/>
                  </a:lnTo>
                  <a:lnTo>
                    <a:pt x="132791" y="46939"/>
                  </a:lnTo>
                  <a:lnTo>
                    <a:pt x="138277" y="49886"/>
                  </a:lnTo>
                  <a:lnTo>
                    <a:pt x="143459" y="53340"/>
                  </a:lnTo>
                  <a:lnTo>
                    <a:pt x="148234" y="57252"/>
                  </a:lnTo>
                  <a:lnTo>
                    <a:pt x="152654" y="61570"/>
                  </a:lnTo>
                  <a:lnTo>
                    <a:pt x="156616" y="66345"/>
                  </a:lnTo>
                  <a:lnTo>
                    <a:pt x="160121" y="71425"/>
                  </a:lnTo>
                  <a:lnTo>
                    <a:pt x="163118" y="76911"/>
                  </a:lnTo>
                  <a:lnTo>
                    <a:pt x="165608" y="82652"/>
                  </a:lnTo>
                  <a:lnTo>
                    <a:pt x="167538" y="88697"/>
                  </a:lnTo>
                  <a:lnTo>
                    <a:pt x="168808" y="94945"/>
                  </a:lnTo>
                  <a:lnTo>
                    <a:pt x="169468" y="101448"/>
                  </a:lnTo>
                  <a:lnTo>
                    <a:pt x="169570" y="104800"/>
                  </a:lnTo>
                  <a:lnTo>
                    <a:pt x="169468" y="108102"/>
                  </a:lnTo>
                  <a:lnTo>
                    <a:pt x="168808" y="114605"/>
                  </a:lnTo>
                  <a:lnTo>
                    <a:pt x="167538" y="120853"/>
                  </a:lnTo>
                  <a:lnTo>
                    <a:pt x="165608" y="126898"/>
                  </a:lnTo>
                  <a:lnTo>
                    <a:pt x="163118" y="132639"/>
                  </a:lnTo>
                  <a:lnTo>
                    <a:pt x="160121" y="138125"/>
                  </a:lnTo>
                  <a:lnTo>
                    <a:pt x="156616" y="143205"/>
                  </a:lnTo>
                  <a:lnTo>
                    <a:pt x="152654" y="147980"/>
                  </a:lnTo>
                  <a:lnTo>
                    <a:pt x="148234" y="152298"/>
                  </a:lnTo>
                  <a:lnTo>
                    <a:pt x="143459" y="156210"/>
                  </a:lnTo>
                  <a:lnTo>
                    <a:pt x="138277" y="159664"/>
                  </a:lnTo>
                  <a:lnTo>
                    <a:pt x="132791" y="162611"/>
                  </a:lnTo>
                  <a:lnTo>
                    <a:pt x="126949" y="165049"/>
                  </a:lnTo>
                  <a:lnTo>
                    <a:pt x="120904" y="166929"/>
                  </a:lnTo>
                  <a:lnTo>
                    <a:pt x="114604" y="168199"/>
                  </a:lnTo>
                  <a:lnTo>
                    <a:pt x="108102" y="168859"/>
                  </a:lnTo>
                  <a:lnTo>
                    <a:pt x="104800" y="168910"/>
                  </a:lnTo>
                  <a:lnTo>
                    <a:pt x="101498" y="168859"/>
                  </a:lnTo>
                  <a:lnTo>
                    <a:pt x="95097" y="168199"/>
                  </a:lnTo>
                  <a:lnTo>
                    <a:pt x="88900" y="166929"/>
                  </a:lnTo>
                  <a:lnTo>
                    <a:pt x="82905" y="165049"/>
                  </a:lnTo>
                  <a:lnTo>
                    <a:pt x="77165" y="162611"/>
                  </a:lnTo>
                  <a:lnTo>
                    <a:pt x="71729" y="159664"/>
                  </a:lnTo>
                  <a:lnTo>
                    <a:pt x="66599" y="156210"/>
                  </a:lnTo>
                  <a:lnTo>
                    <a:pt x="61823" y="152298"/>
                  </a:lnTo>
                  <a:lnTo>
                    <a:pt x="57455" y="147980"/>
                  </a:lnTo>
                  <a:lnTo>
                    <a:pt x="53492" y="143205"/>
                  </a:lnTo>
                  <a:lnTo>
                    <a:pt x="50038" y="138125"/>
                  </a:lnTo>
                  <a:lnTo>
                    <a:pt x="47041" y="132639"/>
                  </a:lnTo>
                  <a:lnTo>
                    <a:pt x="44551" y="126898"/>
                  </a:lnTo>
                  <a:lnTo>
                    <a:pt x="42672" y="120853"/>
                  </a:lnTo>
                  <a:lnTo>
                    <a:pt x="41351" y="114605"/>
                  </a:lnTo>
                  <a:lnTo>
                    <a:pt x="40691" y="108102"/>
                  </a:lnTo>
                  <a:lnTo>
                    <a:pt x="40640" y="104800"/>
                  </a:lnTo>
                  <a:lnTo>
                    <a:pt x="40691" y="101448"/>
                  </a:lnTo>
                  <a:lnTo>
                    <a:pt x="41351" y="94945"/>
                  </a:lnTo>
                  <a:lnTo>
                    <a:pt x="42672" y="88697"/>
                  </a:lnTo>
                  <a:lnTo>
                    <a:pt x="44551" y="82652"/>
                  </a:lnTo>
                  <a:lnTo>
                    <a:pt x="47041" y="76911"/>
                  </a:lnTo>
                  <a:lnTo>
                    <a:pt x="50038" y="71425"/>
                  </a:lnTo>
                  <a:lnTo>
                    <a:pt x="53492" y="66345"/>
                  </a:lnTo>
                  <a:lnTo>
                    <a:pt x="57455" y="61570"/>
                  </a:lnTo>
                  <a:lnTo>
                    <a:pt x="61823" y="57252"/>
                  </a:lnTo>
                  <a:lnTo>
                    <a:pt x="66599" y="53340"/>
                  </a:lnTo>
                  <a:lnTo>
                    <a:pt x="71729" y="49886"/>
                  </a:lnTo>
                  <a:lnTo>
                    <a:pt x="77165" y="46939"/>
                  </a:lnTo>
                  <a:lnTo>
                    <a:pt x="82905" y="44501"/>
                  </a:lnTo>
                  <a:lnTo>
                    <a:pt x="88900" y="42621"/>
                  </a:lnTo>
                  <a:lnTo>
                    <a:pt x="95097" y="41351"/>
                  </a:lnTo>
                  <a:lnTo>
                    <a:pt x="101498" y="40691"/>
                  </a:lnTo>
                  <a:lnTo>
                    <a:pt x="104800" y="40640"/>
                  </a:lnTo>
                  <a:close/>
                  <a:moveTo>
                    <a:pt x="91643" y="0"/>
                  </a:moveTo>
                  <a:lnTo>
                    <a:pt x="89713" y="305"/>
                  </a:lnTo>
                  <a:lnTo>
                    <a:pt x="87935" y="864"/>
                  </a:lnTo>
                  <a:lnTo>
                    <a:pt x="86411" y="1727"/>
                  </a:lnTo>
                  <a:lnTo>
                    <a:pt x="85090" y="2794"/>
                  </a:lnTo>
                  <a:lnTo>
                    <a:pt x="84023" y="4064"/>
                  </a:lnTo>
                  <a:lnTo>
                    <a:pt x="83210" y="5588"/>
                  </a:lnTo>
                  <a:lnTo>
                    <a:pt x="82702" y="7315"/>
                  </a:lnTo>
                  <a:lnTo>
                    <a:pt x="82550" y="8280"/>
                  </a:lnTo>
                  <a:lnTo>
                    <a:pt x="82093" y="11989"/>
                  </a:lnTo>
                  <a:lnTo>
                    <a:pt x="80873" y="19152"/>
                  </a:lnTo>
                  <a:lnTo>
                    <a:pt x="80010" y="22860"/>
                  </a:lnTo>
                  <a:lnTo>
                    <a:pt x="79908" y="23317"/>
                  </a:lnTo>
                  <a:lnTo>
                    <a:pt x="79197" y="24282"/>
                  </a:lnTo>
                  <a:lnTo>
                    <a:pt x="78740" y="24790"/>
                  </a:lnTo>
                  <a:lnTo>
                    <a:pt x="75895" y="25806"/>
                  </a:lnTo>
                  <a:lnTo>
                    <a:pt x="70155" y="28194"/>
                  </a:lnTo>
                  <a:lnTo>
                    <a:pt x="67310" y="29210"/>
                  </a:lnTo>
                  <a:lnTo>
                    <a:pt x="66446" y="29616"/>
                  </a:lnTo>
                  <a:lnTo>
                    <a:pt x="65532" y="29667"/>
                  </a:lnTo>
                  <a:lnTo>
                    <a:pt x="65024" y="29413"/>
                  </a:lnTo>
                  <a:lnTo>
                    <a:pt x="64770" y="29210"/>
                  </a:lnTo>
                  <a:lnTo>
                    <a:pt x="61823" y="26924"/>
                  </a:lnTo>
                  <a:lnTo>
                    <a:pt x="55626" y="22860"/>
                  </a:lnTo>
                  <a:lnTo>
                    <a:pt x="52730" y="20980"/>
                  </a:lnTo>
                  <a:lnTo>
                    <a:pt x="51867" y="20371"/>
                  </a:lnTo>
                  <a:lnTo>
                    <a:pt x="50139" y="19507"/>
                  </a:lnTo>
                  <a:lnTo>
                    <a:pt x="48412" y="18948"/>
                  </a:lnTo>
                  <a:lnTo>
                    <a:pt x="46685" y="18694"/>
                  </a:lnTo>
                  <a:lnTo>
                    <a:pt x="44958" y="18847"/>
                  </a:lnTo>
                  <a:lnTo>
                    <a:pt x="43231" y="19304"/>
                  </a:lnTo>
                  <a:lnTo>
                    <a:pt x="41656" y="20168"/>
                  </a:lnTo>
                  <a:lnTo>
                    <a:pt x="40081" y="21438"/>
                  </a:lnTo>
                  <a:lnTo>
                    <a:pt x="39370" y="22250"/>
                  </a:lnTo>
                  <a:lnTo>
                    <a:pt x="35103" y="26111"/>
                  </a:lnTo>
                  <a:lnTo>
                    <a:pt x="26518" y="34442"/>
                  </a:lnTo>
                  <a:lnTo>
                    <a:pt x="22250" y="38760"/>
                  </a:lnTo>
                  <a:lnTo>
                    <a:pt x="21539" y="39573"/>
                  </a:lnTo>
                  <a:lnTo>
                    <a:pt x="20422" y="41250"/>
                  </a:lnTo>
                  <a:lnTo>
                    <a:pt x="19609" y="42926"/>
                  </a:lnTo>
                  <a:lnTo>
                    <a:pt x="19152" y="44602"/>
                  </a:lnTo>
                  <a:lnTo>
                    <a:pt x="18999" y="46330"/>
                  </a:lnTo>
                  <a:lnTo>
                    <a:pt x="19253" y="48108"/>
                  </a:lnTo>
                  <a:lnTo>
                    <a:pt x="19914" y="49886"/>
                  </a:lnTo>
                  <a:lnTo>
                    <a:pt x="20930" y="51765"/>
                  </a:lnTo>
                  <a:lnTo>
                    <a:pt x="21590" y="52730"/>
                  </a:lnTo>
                  <a:lnTo>
                    <a:pt x="25400" y="58115"/>
                  </a:lnTo>
                  <a:lnTo>
                    <a:pt x="29210" y="63500"/>
                  </a:lnTo>
                  <a:lnTo>
                    <a:pt x="29667" y="64465"/>
                  </a:lnTo>
                  <a:lnTo>
                    <a:pt x="29972" y="65888"/>
                  </a:lnTo>
                  <a:lnTo>
                    <a:pt x="29616" y="66853"/>
                  </a:lnTo>
                  <a:lnTo>
                    <a:pt x="29210" y="67310"/>
                  </a:lnTo>
                  <a:lnTo>
                    <a:pt x="27330" y="72695"/>
                  </a:lnTo>
                  <a:lnTo>
                    <a:pt x="25400" y="78130"/>
                  </a:lnTo>
                  <a:lnTo>
                    <a:pt x="25146" y="78537"/>
                  </a:lnTo>
                  <a:lnTo>
                    <a:pt x="24638" y="79299"/>
                  </a:lnTo>
                  <a:lnTo>
                    <a:pt x="23927" y="79756"/>
                  </a:lnTo>
                  <a:lnTo>
                    <a:pt x="22911" y="80010"/>
                  </a:lnTo>
                  <a:lnTo>
                    <a:pt x="22250" y="80010"/>
                  </a:lnTo>
                  <a:lnTo>
                    <a:pt x="18796" y="80467"/>
                  </a:lnTo>
                  <a:lnTo>
                    <a:pt x="11430" y="81686"/>
                  </a:lnTo>
                  <a:lnTo>
                    <a:pt x="7620" y="82550"/>
                  </a:lnTo>
                  <a:lnTo>
                    <a:pt x="6807" y="82702"/>
                  </a:lnTo>
                  <a:lnTo>
                    <a:pt x="5283" y="83210"/>
                  </a:lnTo>
                  <a:lnTo>
                    <a:pt x="3861" y="84023"/>
                  </a:lnTo>
                  <a:lnTo>
                    <a:pt x="2642" y="85039"/>
                  </a:lnTo>
                  <a:lnTo>
                    <a:pt x="1676" y="86309"/>
                  </a:lnTo>
                  <a:lnTo>
                    <a:pt x="864" y="87732"/>
                  </a:lnTo>
                  <a:lnTo>
                    <a:pt x="305" y="89357"/>
                  </a:lnTo>
                  <a:lnTo>
                    <a:pt x="0" y="91135"/>
                  </a:lnTo>
                  <a:lnTo>
                    <a:pt x="0" y="92100"/>
                  </a:lnTo>
                  <a:lnTo>
                    <a:pt x="0" y="117500"/>
                  </a:lnTo>
                  <a:lnTo>
                    <a:pt x="0" y="118415"/>
                  </a:lnTo>
                  <a:lnTo>
                    <a:pt x="305" y="120193"/>
                  </a:lnTo>
                  <a:lnTo>
                    <a:pt x="864" y="121818"/>
                  </a:lnTo>
                  <a:lnTo>
                    <a:pt x="1727" y="123241"/>
                  </a:lnTo>
                  <a:lnTo>
                    <a:pt x="2794" y="124511"/>
                  </a:lnTo>
                  <a:lnTo>
                    <a:pt x="4064" y="125527"/>
                  </a:lnTo>
                  <a:lnTo>
                    <a:pt x="5588" y="126340"/>
                  </a:lnTo>
                  <a:lnTo>
                    <a:pt x="7315" y="126848"/>
                  </a:lnTo>
                  <a:lnTo>
                    <a:pt x="8280" y="127000"/>
                  </a:lnTo>
                  <a:lnTo>
                    <a:pt x="11684" y="127559"/>
                  </a:lnTo>
                  <a:lnTo>
                    <a:pt x="19050" y="128981"/>
                  </a:lnTo>
                  <a:lnTo>
                    <a:pt x="22860" y="129540"/>
                  </a:lnTo>
                  <a:lnTo>
                    <a:pt x="23317" y="129540"/>
                  </a:lnTo>
                  <a:lnTo>
                    <a:pt x="24079" y="129794"/>
                  </a:lnTo>
                  <a:lnTo>
                    <a:pt x="24943" y="130556"/>
                  </a:lnTo>
                  <a:lnTo>
                    <a:pt x="25400" y="131470"/>
                  </a:lnTo>
                  <a:lnTo>
                    <a:pt x="26365" y="134315"/>
                  </a:lnTo>
                  <a:lnTo>
                    <a:pt x="28499" y="139802"/>
                  </a:lnTo>
                  <a:lnTo>
                    <a:pt x="29870" y="142240"/>
                  </a:lnTo>
                  <a:lnTo>
                    <a:pt x="30023" y="142697"/>
                  </a:lnTo>
                  <a:lnTo>
                    <a:pt x="30124" y="143459"/>
                  </a:lnTo>
                  <a:lnTo>
                    <a:pt x="29667" y="144526"/>
                  </a:lnTo>
                  <a:lnTo>
                    <a:pt x="29210" y="145440"/>
                  </a:lnTo>
                  <a:lnTo>
                    <a:pt x="27229" y="148285"/>
                  </a:lnTo>
                  <a:lnTo>
                    <a:pt x="22962" y="153975"/>
                  </a:lnTo>
                  <a:lnTo>
                    <a:pt x="20980" y="156870"/>
                  </a:lnTo>
                  <a:lnTo>
                    <a:pt x="20371" y="157683"/>
                  </a:lnTo>
                  <a:lnTo>
                    <a:pt x="19558" y="159410"/>
                  </a:lnTo>
                  <a:lnTo>
                    <a:pt x="19050" y="161138"/>
                  </a:lnTo>
                  <a:lnTo>
                    <a:pt x="18898" y="162865"/>
                  </a:lnTo>
                  <a:lnTo>
                    <a:pt x="19101" y="164592"/>
                  </a:lnTo>
                  <a:lnTo>
                    <a:pt x="19609" y="166319"/>
                  </a:lnTo>
                  <a:lnTo>
                    <a:pt x="20422" y="167894"/>
                  </a:lnTo>
                  <a:lnTo>
                    <a:pt x="21539" y="169469"/>
                  </a:lnTo>
                  <a:lnTo>
                    <a:pt x="22250" y="170180"/>
                  </a:lnTo>
                  <a:lnTo>
                    <a:pt x="30785" y="179070"/>
                  </a:lnTo>
                  <a:lnTo>
                    <a:pt x="39370" y="187960"/>
                  </a:lnTo>
                  <a:lnTo>
                    <a:pt x="40081" y="188620"/>
                  </a:lnTo>
                  <a:lnTo>
                    <a:pt x="41656" y="189738"/>
                  </a:lnTo>
                  <a:lnTo>
                    <a:pt x="43231" y="190449"/>
                  </a:lnTo>
                  <a:lnTo>
                    <a:pt x="44958" y="190856"/>
                  </a:lnTo>
                  <a:lnTo>
                    <a:pt x="46685" y="190906"/>
                  </a:lnTo>
                  <a:lnTo>
                    <a:pt x="48412" y="190652"/>
                  </a:lnTo>
                  <a:lnTo>
                    <a:pt x="50139" y="190043"/>
                  </a:lnTo>
                  <a:lnTo>
                    <a:pt x="51867" y="189179"/>
                  </a:lnTo>
                  <a:lnTo>
                    <a:pt x="52730" y="188620"/>
                  </a:lnTo>
                  <a:lnTo>
                    <a:pt x="55575" y="186690"/>
                  </a:lnTo>
                  <a:lnTo>
                    <a:pt x="61265" y="182626"/>
                  </a:lnTo>
                  <a:lnTo>
                    <a:pt x="64160" y="180340"/>
                  </a:lnTo>
                  <a:lnTo>
                    <a:pt x="65024" y="179934"/>
                  </a:lnTo>
                  <a:lnTo>
                    <a:pt x="66446" y="179934"/>
                  </a:lnTo>
                  <a:lnTo>
                    <a:pt x="67310" y="180340"/>
                  </a:lnTo>
                  <a:lnTo>
                    <a:pt x="73050" y="182575"/>
                  </a:lnTo>
                  <a:lnTo>
                    <a:pt x="78130" y="184810"/>
                  </a:lnTo>
                  <a:lnTo>
                    <a:pt x="78994" y="185268"/>
                  </a:lnTo>
                  <a:lnTo>
                    <a:pt x="80162" y="186436"/>
                  </a:lnTo>
                  <a:lnTo>
                    <a:pt x="80670" y="187350"/>
                  </a:lnTo>
                  <a:lnTo>
                    <a:pt x="81585" y="194615"/>
                  </a:lnTo>
                  <a:lnTo>
                    <a:pt x="82550" y="201930"/>
                  </a:lnTo>
                  <a:lnTo>
                    <a:pt x="82804" y="202743"/>
                  </a:lnTo>
                  <a:lnTo>
                    <a:pt x="83515" y="204267"/>
                  </a:lnTo>
                  <a:lnTo>
                    <a:pt x="84429" y="205689"/>
                  </a:lnTo>
                  <a:lnTo>
                    <a:pt x="85496" y="206908"/>
                  </a:lnTo>
                  <a:lnTo>
                    <a:pt x="86766" y="207874"/>
                  </a:lnTo>
                  <a:lnTo>
                    <a:pt x="88138" y="208686"/>
                  </a:lnTo>
                  <a:lnTo>
                    <a:pt x="89662" y="209245"/>
                  </a:lnTo>
                  <a:lnTo>
                    <a:pt x="91237" y="209550"/>
                  </a:lnTo>
                  <a:lnTo>
                    <a:pt x="118922" y="209550"/>
                  </a:lnTo>
                  <a:lnTo>
                    <a:pt x="120548" y="209245"/>
                  </a:lnTo>
                  <a:lnTo>
                    <a:pt x="122021" y="208686"/>
                  </a:lnTo>
                  <a:lnTo>
                    <a:pt x="123444" y="207874"/>
                  </a:lnTo>
                  <a:lnTo>
                    <a:pt x="124663" y="206908"/>
                  </a:lnTo>
                  <a:lnTo>
                    <a:pt x="125780" y="205689"/>
                  </a:lnTo>
                  <a:lnTo>
                    <a:pt x="126695" y="204267"/>
                  </a:lnTo>
                  <a:lnTo>
                    <a:pt x="127355" y="202743"/>
                  </a:lnTo>
                  <a:lnTo>
                    <a:pt x="127660" y="201930"/>
                  </a:lnTo>
                  <a:lnTo>
                    <a:pt x="128574" y="194615"/>
                  </a:lnTo>
                  <a:lnTo>
                    <a:pt x="129540" y="187350"/>
                  </a:lnTo>
                  <a:lnTo>
                    <a:pt x="129997" y="186436"/>
                  </a:lnTo>
                  <a:lnTo>
                    <a:pt x="131216" y="185268"/>
                  </a:lnTo>
                  <a:lnTo>
                    <a:pt x="132080" y="184810"/>
                  </a:lnTo>
                  <a:lnTo>
                    <a:pt x="134518" y="183845"/>
                  </a:lnTo>
                  <a:lnTo>
                    <a:pt x="139801" y="181712"/>
                  </a:lnTo>
                  <a:lnTo>
                    <a:pt x="142240" y="180340"/>
                  </a:lnTo>
                  <a:lnTo>
                    <a:pt x="142900" y="180137"/>
                  </a:lnTo>
                  <a:lnTo>
                    <a:pt x="143967" y="179934"/>
                  </a:lnTo>
                  <a:lnTo>
                    <a:pt x="144780" y="180035"/>
                  </a:lnTo>
                  <a:lnTo>
                    <a:pt x="145592" y="180543"/>
                  </a:lnTo>
                  <a:lnTo>
                    <a:pt x="146050" y="181000"/>
                  </a:lnTo>
                  <a:lnTo>
                    <a:pt x="157480" y="188620"/>
                  </a:lnTo>
                  <a:lnTo>
                    <a:pt x="158191" y="189179"/>
                  </a:lnTo>
                  <a:lnTo>
                    <a:pt x="159766" y="189992"/>
                  </a:lnTo>
                  <a:lnTo>
                    <a:pt x="161493" y="190500"/>
                  </a:lnTo>
                  <a:lnTo>
                    <a:pt x="163220" y="190703"/>
                  </a:lnTo>
                  <a:lnTo>
                    <a:pt x="164947" y="190551"/>
                  </a:lnTo>
                  <a:lnTo>
                    <a:pt x="166624" y="190144"/>
                  </a:lnTo>
                  <a:lnTo>
                    <a:pt x="168148" y="189484"/>
                  </a:lnTo>
                  <a:lnTo>
                    <a:pt x="169570" y="188519"/>
                  </a:lnTo>
                  <a:lnTo>
                    <a:pt x="170180" y="187960"/>
                  </a:lnTo>
                  <a:lnTo>
                    <a:pt x="174853" y="183591"/>
                  </a:lnTo>
                  <a:lnTo>
                    <a:pt x="183692" y="174549"/>
                  </a:lnTo>
                  <a:lnTo>
                    <a:pt x="187959" y="170180"/>
                  </a:lnTo>
                  <a:lnTo>
                    <a:pt x="188671" y="169469"/>
                  </a:lnTo>
                  <a:lnTo>
                    <a:pt x="189788" y="167894"/>
                  </a:lnTo>
                  <a:lnTo>
                    <a:pt x="190601" y="166319"/>
                  </a:lnTo>
                  <a:lnTo>
                    <a:pt x="191109" y="164592"/>
                  </a:lnTo>
                  <a:lnTo>
                    <a:pt x="191261" y="162865"/>
                  </a:lnTo>
                  <a:lnTo>
                    <a:pt x="191109" y="161138"/>
                  </a:lnTo>
                  <a:lnTo>
                    <a:pt x="190652" y="159410"/>
                  </a:lnTo>
                  <a:lnTo>
                    <a:pt x="189788" y="157683"/>
                  </a:lnTo>
                  <a:lnTo>
                    <a:pt x="189229" y="156870"/>
                  </a:lnTo>
                  <a:lnTo>
                    <a:pt x="186943" y="153975"/>
                  </a:lnTo>
                  <a:lnTo>
                    <a:pt x="182879" y="148285"/>
                  </a:lnTo>
                  <a:lnTo>
                    <a:pt x="181000" y="145440"/>
                  </a:lnTo>
                  <a:lnTo>
                    <a:pt x="180543" y="144983"/>
                  </a:lnTo>
                  <a:lnTo>
                    <a:pt x="180035" y="144170"/>
                  </a:lnTo>
                  <a:lnTo>
                    <a:pt x="179933" y="143459"/>
                  </a:lnTo>
                  <a:lnTo>
                    <a:pt x="180136" y="142697"/>
                  </a:lnTo>
                  <a:lnTo>
                    <a:pt x="180339" y="142240"/>
                  </a:lnTo>
                  <a:lnTo>
                    <a:pt x="181711" y="139802"/>
                  </a:lnTo>
                  <a:lnTo>
                    <a:pt x="183845" y="134315"/>
                  </a:lnTo>
                  <a:lnTo>
                    <a:pt x="184810" y="131470"/>
                  </a:lnTo>
                  <a:lnTo>
                    <a:pt x="185267" y="130556"/>
                  </a:lnTo>
                  <a:lnTo>
                    <a:pt x="186131" y="129794"/>
                  </a:lnTo>
                  <a:lnTo>
                    <a:pt x="186893" y="129540"/>
                  </a:lnTo>
                  <a:lnTo>
                    <a:pt x="187350" y="129540"/>
                  </a:lnTo>
                  <a:lnTo>
                    <a:pt x="191160" y="128981"/>
                  </a:lnTo>
                  <a:lnTo>
                    <a:pt x="198526" y="127559"/>
                  </a:lnTo>
                  <a:lnTo>
                    <a:pt x="201929" y="127000"/>
                  </a:lnTo>
                  <a:lnTo>
                    <a:pt x="202742" y="126848"/>
                  </a:lnTo>
                  <a:lnTo>
                    <a:pt x="204368" y="126340"/>
                  </a:lnTo>
                  <a:lnTo>
                    <a:pt x="205841" y="125578"/>
                  </a:lnTo>
                  <a:lnTo>
                    <a:pt x="207162" y="124562"/>
                  </a:lnTo>
                  <a:lnTo>
                    <a:pt x="208279" y="123393"/>
                  </a:lnTo>
                  <a:lnTo>
                    <a:pt x="209194" y="122022"/>
                  </a:lnTo>
                  <a:lnTo>
                    <a:pt x="209803" y="120548"/>
                  </a:lnTo>
                  <a:lnTo>
                    <a:pt x="210159" y="118923"/>
                  </a:lnTo>
                  <a:lnTo>
                    <a:pt x="210210" y="118110"/>
                  </a:lnTo>
                  <a:lnTo>
                    <a:pt x="210210" y="91440"/>
                  </a:lnTo>
                  <a:lnTo>
                    <a:pt x="210159" y="90627"/>
                  </a:lnTo>
                  <a:lnTo>
                    <a:pt x="209854" y="89002"/>
                  </a:lnTo>
                  <a:lnTo>
                    <a:pt x="209295" y="87528"/>
                  </a:lnTo>
                  <a:lnTo>
                    <a:pt x="208483" y="86157"/>
                  </a:lnTo>
                  <a:lnTo>
                    <a:pt x="207416" y="84988"/>
                  </a:lnTo>
                  <a:lnTo>
                    <a:pt x="206095" y="83972"/>
                  </a:lnTo>
                  <a:lnTo>
                    <a:pt x="204571" y="83210"/>
                  </a:lnTo>
                  <a:lnTo>
                    <a:pt x="202844" y="82702"/>
                  </a:lnTo>
                  <a:lnTo>
                    <a:pt x="201929" y="82550"/>
                  </a:lnTo>
                  <a:lnTo>
                    <a:pt x="198526" y="81686"/>
                  </a:lnTo>
                  <a:lnTo>
                    <a:pt x="191160" y="80467"/>
                  </a:lnTo>
                  <a:lnTo>
                    <a:pt x="187350" y="80010"/>
                  </a:lnTo>
                  <a:lnTo>
                    <a:pt x="186893" y="80010"/>
                  </a:lnTo>
                  <a:lnTo>
                    <a:pt x="186131" y="79756"/>
                  </a:lnTo>
                  <a:lnTo>
                    <a:pt x="185267" y="78994"/>
                  </a:lnTo>
                  <a:lnTo>
                    <a:pt x="184810" y="78130"/>
                  </a:lnTo>
                  <a:lnTo>
                    <a:pt x="183845" y="75235"/>
                  </a:lnTo>
                  <a:lnTo>
                    <a:pt x="181711" y="69748"/>
                  </a:lnTo>
                  <a:lnTo>
                    <a:pt x="180339" y="67310"/>
                  </a:lnTo>
                  <a:lnTo>
                    <a:pt x="180238" y="66446"/>
                  </a:lnTo>
                  <a:lnTo>
                    <a:pt x="180187" y="65380"/>
                  </a:lnTo>
                  <a:lnTo>
                    <a:pt x="180543" y="64567"/>
                  </a:lnTo>
                  <a:lnTo>
                    <a:pt x="181000" y="64160"/>
                  </a:lnTo>
                  <a:lnTo>
                    <a:pt x="185115" y="58115"/>
                  </a:lnTo>
                  <a:lnTo>
                    <a:pt x="189229" y="52070"/>
                  </a:lnTo>
                  <a:lnTo>
                    <a:pt x="190093" y="50648"/>
                  </a:lnTo>
                  <a:lnTo>
                    <a:pt x="191312" y="47803"/>
                  </a:lnTo>
                  <a:lnTo>
                    <a:pt x="191769" y="46380"/>
                  </a:lnTo>
                  <a:lnTo>
                    <a:pt x="191515" y="45415"/>
                  </a:lnTo>
                  <a:lnTo>
                    <a:pt x="190804" y="43536"/>
                  </a:lnTo>
                  <a:lnTo>
                    <a:pt x="189839" y="41758"/>
                  </a:lnTo>
                  <a:lnTo>
                    <a:pt x="188671" y="40081"/>
                  </a:lnTo>
                  <a:lnTo>
                    <a:pt x="187959" y="39370"/>
                  </a:lnTo>
                  <a:lnTo>
                    <a:pt x="183692" y="35103"/>
                  </a:lnTo>
                  <a:lnTo>
                    <a:pt x="175107" y="26264"/>
                  </a:lnTo>
                  <a:lnTo>
                    <a:pt x="170840" y="21590"/>
                  </a:lnTo>
                  <a:lnTo>
                    <a:pt x="169976" y="20930"/>
                  </a:lnTo>
                  <a:lnTo>
                    <a:pt x="168300" y="19812"/>
                  </a:lnTo>
                  <a:lnTo>
                    <a:pt x="166624" y="19101"/>
                  </a:lnTo>
                  <a:lnTo>
                    <a:pt x="164998" y="18694"/>
                  </a:lnTo>
                  <a:lnTo>
                    <a:pt x="163322" y="18644"/>
                  </a:lnTo>
                  <a:lnTo>
                    <a:pt x="161645" y="18898"/>
                  </a:lnTo>
                  <a:lnTo>
                    <a:pt x="159969" y="19507"/>
                  </a:lnTo>
                  <a:lnTo>
                    <a:pt x="158292" y="20371"/>
                  </a:lnTo>
                  <a:lnTo>
                    <a:pt x="157480" y="20980"/>
                  </a:lnTo>
                  <a:lnTo>
                    <a:pt x="154533" y="22860"/>
                  </a:lnTo>
                  <a:lnTo>
                    <a:pt x="148336" y="26924"/>
                  </a:lnTo>
                  <a:lnTo>
                    <a:pt x="145440" y="29210"/>
                  </a:lnTo>
                  <a:lnTo>
                    <a:pt x="145186" y="29413"/>
                  </a:lnTo>
                  <a:lnTo>
                    <a:pt x="144678" y="29667"/>
                  </a:lnTo>
                  <a:lnTo>
                    <a:pt x="143764" y="29616"/>
                  </a:lnTo>
                  <a:lnTo>
                    <a:pt x="142900" y="29210"/>
                  </a:lnTo>
                  <a:lnTo>
                    <a:pt x="140106" y="28194"/>
                  </a:lnTo>
                  <a:lnTo>
                    <a:pt x="134874" y="25806"/>
                  </a:lnTo>
                  <a:lnTo>
                    <a:pt x="132080" y="24790"/>
                  </a:lnTo>
                  <a:lnTo>
                    <a:pt x="131419" y="24536"/>
                  </a:lnTo>
                  <a:lnTo>
                    <a:pt x="130606" y="24028"/>
                  </a:lnTo>
                  <a:lnTo>
                    <a:pt x="129946" y="23114"/>
                  </a:lnTo>
                  <a:lnTo>
                    <a:pt x="129540" y="22250"/>
                  </a:lnTo>
                  <a:lnTo>
                    <a:pt x="128574" y="14935"/>
                  </a:lnTo>
                  <a:lnTo>
                    <a:pt x="127660" y="8280"/>
                  </a:lnTo>
                  <a:lnTo>
                    <a:pt x="127355" y="7214"/>
                  </a:lnTo>
                  <a:lnTo>
                    <a:pt x="126695" y="5334"/>
                  </a:lnTo>
                  <a:lnTo>
                    <a:pt x="125730" y="3810"/>
                  </a:lnTo>
                  <a:lnTo>
                    <a:pt x="124612" y="2489"/>
                  </a:lnTo>
                  <a:lnTo>
                    <a:pt x="123291" y="1524"/>
                  </a:lnTo>
                  <a:lnTo>
                    <a:pt x="121818" y="762"/>
                  </a:lnTo>
                  <a:lnTo>
                    <a:pt x="120192" y="254"/>
                  </a:lnTo>
                  <a:lnTo>
                    <a:pt x="118414" y="0"/>
                  </a:lnTo>
                  <a:close/>
                </a:path>
              </a:pathLst>
            </a:custGeom>
            <a:solidFill>
              <a:srgbClr val="2C7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78"/>
            <p:cNvSpPr/>
            <p:nvPr/>
          </p:nvSpPr>
          <p:spPr>
            <a:xfrm rot="-2700000">
              <a:off x="5003012" y="4026335"/>
              <a:ext cx="541053" cy="539354"/>
            </a:xfrm>
            <a:custGeom>
              <a:avLst/>
              <a:gdLst/>
              <a:ahLst/>
              <a:cxnLst/>
              <a:rect l="l" t="t" r="r" b="b"/>
              <a:pathLst>
                <a:path w="210210" h="209550" extrusionOk="0">
                  <a:moveTo>
                    <a:pt x="104800" y="40640"/>
                  </a:moveTo>
                  <a:lnTo>
                    <a:pt x="108102" y="40691"/>
                  </a:lnTo>
                  <a:lnTo>
                    <a:pt x="114604" y="41351"/>
                  </a:lnTo>
                  <a:lnTo>
                    <a:pt x="120904" y="42621"/>
                  </a:lnTo>
                  <a:lnTo>
                    <a:pt x="126949" y="44501"/>
                  </a:lnTo>
                  <a:lnTo>
                    <a:pt x="132791" y="46939"/>
                  </a:lnTo>
                  <a:lnTo>
                    <a:pt x="138277" y="49886"/>
                  </a:lnTo>
                  <a:lnTo>
                    <a:pt x="143459" y="53340"/>
                  </a:lnTo>
                  <a:lnTo>
                    <a:pt x="148234" y="57252"/>
                  </a:lnTo>
                  <a:lnTo>
                    <a:pt x="152654" y="61570"/>
                  </a:lnTo>
                  <a:lnTo>
                    <a:pt x="156616" y="66345"/>
                  </a:lnTo>
                  <a:lnTo>
                    <a:pt x="160121" y="71425"/>
                  </a:lnTo>
                  <a:lnTo>
                    <a:pt x="163118" y="76911"/>
                  </a:lnTo>
                  <a:lnTo>
                    <a:pt x="165608" y="82652"/>
                  </a:lnTo>
                  <a:lnTo>
                    <a:pt x="167538" y="88697"/>
                  </a:lnTo>
                  <a:lnTo>
                    <a:pt x="168808" y="94945"/>
                  </a:lnTo>
                  <a:lnTo>
                    <a:pt x="169468" y="101448"/>
                  </a:lnTo>
                  <a:lnTo>
                    <a:pt x="169570" y="104800"/>
                  </a:lnTo>
                  <a:lnTo>
                    <a:pt x="169468" y="108102"/>
                  </a:lnTo>
                  <a:lnTo>
                    <a:pt x="168808" y="114605"/>
                  </a:lnTo>
                  <a:lnTo>
                    <a:pt x="167538" y="120853"/>
                  </a:lnTo>
                  <a:lnTo>
                    <a:pt x="165608" y="126898"/>
                  </a:lnTo>
                  <a:lnTo>
                    <a:pt x="163118" y="132639"/>
                  </a:lnTo>
                  <a:lnTo>
                    <a:pt x="160121" y="138125"/>
                  </a:lnTo>
                  <a:lnTo>
                    <a:pt x="156616" y="143205"/>
                  </a:lnTo>
                  <a:lnTo>
                    <a:pt x="152654" y="147980"/>
                  </a:lnTo>
                  <a:lnTo>
                    <a:pt x="148234" y="152298"/>
                  </a:lnTo>
                  <a:lnTo>
                    <a:pt x="143459" y="156210"/>
                  </a:lnTo>
                  <a:lnTo>
                    <a:pt x="138277" y="159664"/>
                  </a:lnTo>
                  <a:lnTo>
                    <a:pt x="132791" y="162611"/>
                  </a:lnTo>
                  <a:lnTo>
                    <a:pt x="126949" y="165049"/>
                  </a:lnTo>
                  <a:lnTo>
                    <a:pt x="120904" y="166929"/>
                  </a:lnTo>
                  <a:lnTo>
                    <a:pt x="114604" y="168199"/>
                  </a:lnTo>
                  <a:lnTo>
                    <a:pt x="108102" y="168859"/>
                  </a:lnTo>
                  <a:lnTo>
                    <a:pt x="104800" y="168910"/>
                  </a:lnTo>
                  <a:lnTo>
                    <a:pt x="101498" y="168859"/>
                  </a:lnTo>
                  <a:lnTo>
                    <a:pt x="95097" y="168199"/>
                  </a:lnTo>
                  <a:lnTo>
                    <a:pt x="88900" y="166929"/>
                  </a:lnTo>
                  <a:lnTo>
                    <a:pt x="82905" y="165049"/>
                  </a:lnTo>
                  <a:lnTo>
                    <a:pt x="77165" y="162611"/>
                  </a:lnTo>
                  <a:lnTo>
                    <a:pt x="71729" y="159664"/>
                  </a:lnTo>
                  <a:lnTo>
                    <a:pt x="66599" y="156210"/>
                  </a:lnTo>
                  <a:lnTo>
                    <a:pt x="61823" y="152298"/>
                  </a:lnTo>
                  <a:lnTo>
                    <a:pt x="57455" y="147980"/>
                  </a:lnTo>
                  <a:lnTo>
                    <a:pt x="53492" y="143205"/>
                  </a:lnTo>
                  <a:lnTo>
                    <a:pt x="50038" y="138125"/>
                  </a:lnTo>
                  <a:lnTo>
                    <a:pt x="47041" y="132639"/>
                  </a:lnTo>
                  <a:lnTo>
                    <a:pt x="44551" y="126898"/>
                  </a:lnTo>
                  <a:lnTo>
                    <a:pt x="42672" y="120853"/>
                  </a:lnTo>
                  <a:lnTo>
                    <a:pt x="41351" y="114605"/>
                  </a:lnTo>
                  <a:lnTo>
                    <a:pt x="40691" y="108102"/>
                  </a:lnTo>
                  <a:lnTo>
                    <a:pt x="40640" y="104800"/>
                  </a:lnTo>
                  <a:lnTo>
                    <a:pt x="40691" y="101448"/>
                  </a:lnTo>
                  <a:lnTo>
                    <a:pt x="41351" y="94945"/>
                  </a:lnTo>
                  <a:lnTo>
                    <a:pt x="42672" y="88697"/>
                  </a:lnTo>
                  <a:lnTo>
                    <a:pt x="44551" y="82652"/>
                  </a:lnTo>
                  <a:lnTo>
                    <a:pt x="47041" y="76911"/>
                  </a:lnTo>
                  <a:lnTo>
                    <a:pt x="50038" y="71425"/>
                  </a:lnTo>
                  <a:lnTo>
                    <a:pt x="53492" y="66345"/>
                  </a:lnTo>
                  <a:lnTo>
                    <a:pt x="57455" y="61570"/>
                  </a:lnTo>
                  <a:lnTo>
                    <a:pt x="61823" y="57252"/>
                  </a:lnTo>
                  <a:lnTo>
                    <a:pt x="66599" y="53340"/>
                  </a:lnTo>
                  <a:lnTo>
                    <a:pt x="71729" y="49886"/>
                  </a:lnTo>
                  <a:lnTo>
                    <a:pt x="77165" y="46939"/>
                  </a:lnTo>
                  <a:lnTo>
                    <a:pt x="82905" y="44501"/>
                  </a:lnTo>
                  <a:lnTo>
                    <a:pt x="88900" y="42621"/>
                  </a:lnTo>
                  <a:lnTo>
                    <a:pt x="95097" y="41351"/>
                  </a:lnTo>
                  <a:lnTo>
                    <a:pt x="101498" y="40691"/>
                  </a:lnTo>
                  <a:lnTo>
                    <a:pt x="104800" y="40640"/>
                  </a:lnTo>
                  <a:close/>
                  <a:moveTo>
                    <a:pt x="91643" y="0"/>
                  </a:moveTo>
                  <a:lnTo>
                    <a:pt x="89713" y="305"/>
                  </a:lnTo>
                  <a:lnTo>
                    <a:pt x="87935" y="864"/>
                  </a:lnTo>
                  <a:lnTo>
                    <a:pt x="86411" y="1727"/>
                  </a:lnTo>
                  <a:lnTo>
                    <a:pt x="85090" y="2794"/>
                  </a:lnTo>
                  <a:lnTo>
                    <a:pt x="84023" y="4064"/>
                  </a:lnTo>
                  <a:lnTo>
                    <a:pt x="83210" y="5588"/>
                  </a:lnTo>
                  <a:lnTo>
                    <a:pt x="82702" y="7315"/>
                  </a:lnTo>
                  <a:lnTo>
                    <a:pt x="82550" y="8280"/>
                  </a:lnTo>
                  <a:lnTo>
                    <a:pt x="82093" y="11989"/>
                  </a:lnTo>
                  <a:lnTo>
                    <a:pt x="80873" y="19152"/>
                  </a:lnTo>
                  <a:lnTo>
                    <a:pt x="80010" y="22860"/>
                  </a:lnTo>
                  <a:lnTo>
                    <a:pt x="79908" y="23317"/>
                  </a:lnTo>
                  <a:lnTo>
                    <a:pt x="79197" y="24282"/>
                  </a:lnTo>
                  <a:lnTo>
                    <a:pt x="78740" y="24790"/>
                  </a:lnTo>
                  <a:lnTo>
                    <a:pt x="75895" y="25806"/>
                  </a:lnTo>
                  <a:lnTo>
                    <a:pt x="70155" y="28194"/>
                  </a:lnTo>
                  <a:lnTo>
                    <a:pt x="67310" y="29210"/>
                  </a:lnTo>
                  <a:lnTo>
                    <a:pt x="66446" y="29616"/>
                  </a:lnTo>
                  <a:lnTo>
                    <a:pt x="65532" y="29667"/>
                  </a:lnTo>
                  <a:lnTo>
                    <a:pt x="65024" y="29413"/>
                  </a:lnTo>
                  <a:lnTo>
                    <a:pt x="64770" y="29210"/>
                  </a:lnTo>
                  <a:lnTo>
                    <a:pt x="61823" y="26924"/>
                  </a:lnTo>
                  <a:lnTo>
                    <a:pt x="55626" y="22860"/>
                  </a:lnTo>
                  <a:lnTo>
                    <a:pt x="52730" y="20980"/>
                  </a:lnTo>
                  <a:lnTo>
                    <a:pt x="51867" y="20371"/>
                  </a:lnTo>
                  <a:lnTo>
                    <a:pt x="50139" y="19507"/>
                  </a:lnTo>
                  <a:lnTo>
                    <a:pt x="48412" y="18948"/>
                  </a:lnTo>
                  <a:lnTo>
                    <a:pt x="46685" y="18694"/>
                  </a:lnTo>
                  <a:lnTo>
                    <a:pt x="44958" y="18847"/>
                  </a:lnTo>
                  <a:lnTo>
                    <a:pt x="43231" y="19304"/>
                  </a:lnTo>
                  <a:lnTo>
                    <a:pt x="41656" y="20168"/>
                  </a:lnTo>
                  <a:lnTo>
                    <a:pt x="40081" y="21438"/>
                  </a:lnTo>
                  <a:lnTo>
                    <a:pt x="39370" y="22250"/>
                  </a:lnTo>
                  <a:lnTo>
                    <a:pt x="35103" y="26111"/>
                  </a:lnTo>
                  <a:lnTo>
                    <a:pt x="26518" y="34442"/>
                  </a:lnTo>
                  <a:lnTo>
                    <a:pt x="22250" y="38760"/>
                  </a:lnTo>
                  <a:lnTo>
                    <a:pt x="21539" y="39573"/>
                  </a:lnTo>
                  <a:lnTo>
                    <a:pt x="20422" y="41250"/>
                  </a:lnTo>
                  <a:lnTo>
                    <a:pt x="19609" y="42926"/>
                  </a:lnTo>
                  <a:lnTo>
                    <a:pt x="19152" y="44602"/>
                  </a:lnTo>
                  <a:lnTo>
                    <a:pt x="18999" y="46330"/>
                  </a:lnTo>
                  <a:lnTo>
                    <a:pt x="19253" y="48108"/>
                  </a:lnTo>
                  <a:lnTo>
                    <a:pt x="19914" y="49886"/>
                  </a:lnTo>
                  <a:lnTo>
                    <a:pt x="20930" y="51765"/>
                  </a:lnTo>
                  <a:lnTo>
                    <a:pt x="21590" y="52730"/>
                  </a:lnTo>
                  <a:lnTo>
                    <a:pt x="25400" y="58115"/>
                  </a:lnTo>
                  <a:lnTo>
                    <a:pt x="29210" y="63500"/>
                  </a:lnTo>
                  <a:lnTo>
                    <a:pt x="29667" y="64465"/>
                  </a:lnTo>
                  <a:lnTo>
                    <a:pt x="29972" y="65888"/>
                  </a:lnTo>
                  <a:lnTo>
                    <a:pt x="29616" y="66853"/>
                  </a:lnTo>
                  <a:lnTo>
                    <a:pt x="29210" y="67310"/>
                  </a:lnTo>
                  <a:lnTo>
                    <a:pt x="27330" y="72695"/>
                  </a:lnTo>
                  <a:lnTo>
                    <a:pt x="25400" y="78130"/>
                  </a:lnTo>
                  <a:lnTo>
                    <a:pt x="25146" y="78537"/>
                  </a:lnTo>
                  <a:lnTo>
                    <a:pt x="24638" y="79299"/>
                  </a:lnTo>
                  <a:lnTo>
                    <a:pt x="23927" y="79756"/>
                  </a:lnTo>
                  <a:lnTo>
                    <a:pt x="22911" y="80010"/>
                  </a:lnTo>
                  <a:lnTo>
                    <a:pt x="22250" y="80010"/>
                  </a:lnTo>
                  <a:lnTo>
                    <a:pt x="18796" y="80467"/>
                  </a:lnTo>
                  <a:lnTo>
                    <a:pt x="11430" y="81686"/>
                  </a:lnTo>
                  <a:lnTo>
                    <a:pt x="7620" y="82550"/>
                  </a:lnTo>
                  <a:lnTo>
                    <a:pt x="6807" y="82702"/>
                  </a:lnTo>
                  <a:lnTo>
                    <a:pt x="5283" y="83210"/>
                  </a:lnTo>
                  <a:lnTo>
                    <a:pt x="3861" y="84023"/>
                  </a:lnTo>
                  <a:lnTo>
                    <a:pt x="2642" y="85039"/>
                  </a:lnTo>
                  <a:lnTo>
                    <a:pt x="1676" y="86309"/>
                  </a:lnTo>
                  <a:lnTo>
                    <a:pt x="864" y="87732"/>
                  </a:lnTo>
                  <a:lnTo>
                    <a:pt x="305" y="89357"/>
                  </a:lnTo>
                  <a:lnTo>
                    <a:pt x="0" y="91135"/>
                  </a:lnTo>
                  <a:lnTo>
                    <a:pt x="0" y="92100"/>
                  </a:lnTo>
                  <a:lnTo>
                    <a:pt x="0" y="117500"/>
                  </a:lnTo>
                  <a:lnTo>
                    <a:pt x="0" y="118415"/>
                  </a:lnTo>
                  <a:lnTo>
                    <a:pt x="305" y="120193"/>
                  </a:lnTo>
                  <a:lnTo>
                    <a:pt x="864" y="121818"/>
                  </a:lnTo>
                  <a:lnTo>
                    <a:pt x="1727" y="123241"/>
                  </a:lnTo>
                  <a:lnTo>
                    <a:pt x="2794" y="124511"/>
                  </a:lnTo>
                  <a:lnTo>
                    <a:pt x="4064" y="125527"/>
                  </a:lnTo>
                  <a:lnTo>
                    <a:pt x="5588" y="126340"/>
                  </a:lnTo>
                  <a:lnTo>
                    <a:pt x="7315" y="126848"/>
                  </a:lnTo>
                  <a:lnTo>
                    <a:pt x="8280" y="127000"/>
                  </a:lnTo>
                  <a:lnTo>
                    <a:pt x="11684" y="127559"/>
                  </a:lnTo>
                  <a:lnTo>
                    <a:pt x="19050" y="128981"/>
                  </a:lnTo>
                  <a:lnTo>
                    <a:pt x="22860" y="129540"/>
                  </a:lnTo>
                  <a:lnTo>
                    <a:pt x="23317" y="129540"/>
                  </a:lnTo>
                  <a:lnTo>
                    <a:pt x="24079" y="129794"/>
                  </a:lnTo>
                  <a:lnTo>
                    <a:pt x="24943" y="130556"/>
                  </a:lnTo>
                  <a:lnTo>
                    <a:pt x="25400" y="131470"/>
                  </a:lnTo>
                  <a:lnTo>
                    <a:pt x="26365" y="134315"/>
                  </a:lnTo>
                  <a:lnTo>
                    <a:pt x="28499" y="139802"/>
                  </a:lnTo>
                  <a:lnTo>
                    <a:pt x="29870" y="142240"/>
                  </a:lnTo>
                  <a:lnTo>
                    <a:pt x="30023" y="142697"/>
                  </a:lnTo>
                  <a:lnTo>
                    <a:pt x="30124" y="143459"/>
                  </a:lnTo>
                  <a:lnTo>
                    <a:pt x="29667" y="144526"/>
                  </a:lnTo>
                  <a:lnTo>
                    <a:pt x="29210" y="145440"/>
                  </a:lnTo>
                  <a:lnTo>
                    <a:pt x="27229" y="148285"/>
                  </a:lnTo>
                  <a:lnTo>
                    <a:pt x="22962" y="153975"/>
                  </a:lnTo>
                  <a:lnTo>
                    <a:pt x="20980" y="156870"/>
                  </a:lnTo>
                  <a:lnTo>
                    <a:pt x="20371" y="157683"/>
                  </a:lnTo>
                  <a:lnTo>
                    <a:pt x="19558" y="159410"/>
                  </a:lnTo>
                  <a:lnTo>
                    <a:pt x="19050" y="161138"/>
                  </a:lnTo>
                  <a:lnTo>
                    <a:pt x="18898" y="162865"/>
                  </a:lnTo>
                  <a:lnTo>
                    <a:pt x="19101" y="164592"/>
                  </a:lnTo>
                  <a:lnTo>
                    <a:pt x="19609" y="166319"/>
                  </a:lnTo>
                  <a:lnTo>
                    <a:pt x="20422" y="167894"/>
                  </a:lnTo>
                  <a:lnTo>
                    <a:pt x="21539" y="169469"/>
                  </a:lnTo>
                  <a:lnTo>
                    <a:pt x="22250" y="170180"/>
                  </a:lnTo>
                  <a:lnTo>
                    <a:pt x="30785" y="179070"/>
                  </a:lnTo>
                  <a:lnTo>
                    <a:pt x="39370" y="187960"/>
                  </a:lnTo>
                  <a:lnTo>
                    <a:pt x="40081" y="188620"/>
                  </a:lnTo>
                  <a:lnTo>
                    <a:pt x="41656" y="189738"/>
                  </a:lnTo>
                  <a:lnTo>
                    <a:pt x="43231" y="190449"/>
                  </a:lnTo>
                  <a:lnTo>
                    <a:pt x="44958" y="190856"/>
                  </a:lnTo>
                  <a:lnTo>
                    <a:pt x="46685" y="190906"/>
                  </a:lnTo>
                  <a:lnTo>
                    <a:pt x="48412" y="190652"/>
                  </a:lnTo>
                  <a:lnTo>
                    <a:pt x="50139" y="190043"/>
                  </a:lnTo>
                  <a:lnTo>
                    <a:pt x="51867" y="189179"/>
                  </a:lnTo>
                  <a:lnTo>
                    <a:pt x="52730" y="188620"/>
                  </a:lnTo>
                  <a:lnTo>
                    <a:pt x="55575" y="186690"/>
                  </a:lnTo>
                  <a:lnTo>
                    <a:pt x="61265" y="182626"/>
                  </a:lnTo>
                  <a:lnTo>
                    <a:pt x="64160" y="180340"/>
                  </a:lnTo>
                  <a:lnTo>
                    <a:pt x="65024" y="179934"/>
                  </a:lnTo>
                  <a:lnTo>
                    <a:pt x="66446" y="179934"/>
                  </a:lnTo>
                  <a:lnTo>
                    <a:pt x="67310" y="180340"/>
                  </a:lnTo>
                  <a:lnTo>
                    <a:pt x="73050" y="182575"/>
                  </a:lnTo>
                  <a:lnTo>
                    <a:pt x="78130" y="184810"/>
                  </a:lnTo>
                  <a:lnTo>
                    <a:pt x="78994" y="185268"/>
                  </a:lnTo>
                  <a:lnTo>
                    <a:pt x="80162" y="186436"/>
                  </a:lnTo>
                  <a:lnTo>
                    <a:pt x="80670" y="187350"/>
                  </a:lnTo>
                  <a:lnTo>
                    <a:pt x="81585" y="194615"/>
                  </a:lnTo>
                  <a:lnTo>
                    <a:pt x="82550" y="201930"/>
                  </a:lnTo>
                  <a:lnTo>
                    <a:pt x="82804" y="202743"/>
                  </a:lnTo>
                  <a:lnTo>
                    <a:pt x="83515" y="204267"/>
                  </a:lnTo>
                  <a:lnTo>
                    <a:pt x="84429" y="205689"/>
                  </a:lnTo>
                  <a:lnTo>
                    <a:pt x="85496" y="206908"/>
                  </a:lnTo>
                  <a:lnTo>
                    <a:pt x="86766" y="207874"/>
                  </a:lnTo>
                  <a:lnTo>
                    <a:pt x="88138" y="208686"/>
                  </a:lnTo>
                  <a:lnTo>
                    <a:pt x="89662" y="209245"/>
                  </a:lnTo>
                  <a:lnTo>
                    <a:pt x="91237" y="209550"/>
                  </a:lnTo>
                  <a:lnTo>
                    <a:pt x="118922" y="209550"/>
                  </a:lnTo>
                  <a:lnTo>
                    <a:pt x="120548" y="209245"/>
                  </a:lnTo>
                  <a:lnTo>
                    <a:pt x="122021" y="208686"/>
                  </a:lnTo>
                  <a:lnTo>
                    <a:pt x="123444" y="207874"/>
                  </a:lnTo>
                  <a:lnTo>
                    <a:pt x="124663" y="206908"/>
                  </a:lnTo>
                  <a:lnTo>
                    <a:pt x="125780" y="205689"/>
                  </a:lnTo>
                  <a:lnTo>
                    <a:pt x="126695" y="204267"/>
                  </a:lnTo>
                  <a:lnTo>
                    <a:pt x="127355" y="202743"/>
                  </a:lnTo>
                  <a:lnTo>
                    <a:pt x="127660" y="201930"/>
                  </a:lnTo>
                  <a:lnTo>
                    <a:pt x="128574" y="194615"/>
                  </a:lnTo>
                  <a:lnTo>
                    <a:pt x="129540" y="187350"/>
                  </a:lnTo>
                  <a:lnTo>
                    <a:pt x="129997" y="186436"/>
                  </a:lnTo>
                  <a:lnTo>
                    <a:pt x="131216" y="185268"/>
                  </a:lnTo>
                  <a:lnTo>
                    <a:pt x="132080" y="184810"/>
                  </a:lnTo>
                  <a:lnTo>
                    <a:pt x="134518" y="183845"/>
                  </a:lnTo>
                  <a:lnTo>
                    <a:pt x="139801" y="181712"/>
                  </a:lnTo>
                  <a:lnTo>
                    <a:pt x="142240" y="180340"/>
                  </a:lnTo>
                  <a:lnTo>
                    <a:pt x="142900" y="180137"/>
                  </a:lnTo>
                  <a:lnTo>
                    <a:pt x="143967" y="179934"/>
                  </a:lnTo>
                  <a:lnTo>
                    <a:pt x="144780" y="180035"/>
                  </a:lnTo>
                  <a:lnTo>
                    <a:pt x="145592" y="180543"/>
                  </a:lnTo>
                  <a:lnTo>
                    <a:pt x="146050" y="181000"/>
                  </a:lnTo>
                  <a:lnTo>
                    <a:pt x="157480" y="188620"/>
                  </a:lnTo>
                  <a:lnTo>
                    <a:pt x="158191" y="189179"/>
                  </a:lnTo>
                  <a:lnTo>
                    <a:pt x="159766" y="189992"/>
                  </a:lnTo>
                  <a:lnTo>
                    <a:pt x="161493" y="190500"/>
                  </a:lnTo>
                  <a:lnTo>
                    <a:pt x="163220" y="190703"/>
                  </a:lnTo>
                  <a:lnTo>
                    <a:pt x="164947" y="190551"/>
                  </a:lnTo>
                  <a:lnTo>
                    <a:pt x="166624" y="190144"/>
                  </a:lnTo>
                  <a:lnTo>
                    <a:pt x="168148" y="189484"/>
                  </a:lnTo>
                  <a:lnTo>
                    <a:pt x="169570" y="188519"/>
                  </a:lnTo>
                  <a:lnTo>
                    <a:pt x="170180" y="187960"/>
                  </a:lnTo>
                  <a:lnTo>
                    <a:pt x="174853" y="183591"/>
                  </a:lnTo>
                  <a:lnTo>
                    <a:pt x="183692" y="174549"/>
                  </a:lnTo>
                  <a:lnTo>
                    <a:pt x="187959" y="170180"/>
                  </a:lnTo>
                  <a:lnTo>
                    <a:pt x="188671" y="169469"/>
                  </a:lnTo>
                  <a:lnTo>
                    <a:pt x="189788" y="167894"/>
                  </a:lnTo>
                  <a:lnTo>
                    <a:pt x="190601" y="166319"/>
                  </a:lnTo>
                  <a:lnTo>
                    <a:pt x="191109" y="164592"/>
                  </a:lnTo>
                  <a:lnTo>
                    <a:pt x="191261" y="162865"/>
                  </a:lnTo>
                  <a:lnTo>
                    <a:pt x="191109" y="161138"/>
                  </a:lnTo>
                  <a:lnTo>
                    <a:pt x="190652" y="159410"/>
                  </a:lnTo>
                  <a:lnTo>
                    <a:pt x="189788" y="157683"/>
                  </a:lnTo>
                  <a:lnTo>
                    <a:pt x="189229" y="156870"/>
                  </a:lnTo>
                  <a:lnTo>
                    <a:pt x="186943" y="153975"/>
                  </a:lnTo>
                  <a:lnTo>
                    <a:pt x="182879" y="148285"/>
                  </a:lnTo>
                  <a:lnTo>
                    <a:pt x="181000" y="145440"/>
                  </a:lnTo>
                  <a:lnTo>
                    <a:pt x="180543" y="144983"/>
                  </a:lnTo>
                  <a:lnTo>
                    <a:pt x="180035" y="144170"/>
                  </a:lnTo>
                  <a:lnTo>
                    <a:pt x="179933" y="143459"/>
                  </a:lnTo>
                  <a:lnTo>
                    <a:pt x="180136" y="142697"/>
                  </a:lnTo>
                  <a:lnTo>
                    <a:pt x="180339" y="142240"/>
                  </a:lnTo>
                  <a:lnTo>
                    <a:pt x="181711" y="139802"/>
                  </a:lnTo>
                  <a:lnTo>
                    <a:pt x="183845" y="134315"/>
                  </a:lnTo>
                  <a:lnTo>
                    <a:pt x="184810" y="131470"/>
                  </a:lnTo>
                  <a:lnTo>
                    <a:pt x="185267" y="130556"/>
                  </a:lnTo>
                  <a:lnTo>
                    <a:pt x="186131" y="129794"/>
                  </a:lnTo>
                  <a:lnTo>
                    <a:pt x="186893" y="129540"/>
                  </a:lnTo>
                  <a:lnTo>
                    <a:pt x="187350" y="129540"/>
                  </a:lnTo>
                  <a:lnTo>
                    <a:pt x="191160" y="128981"/>
                  </a:lnTo>
                  <a:lnTo>
                    <a:pt x="198526" y="127559"/>
                  </a:lnTo>
                  <a:lnTo>
                    <a:pt x="201929" y="127000"/>
                  </a:lnTo>
                  <a:lnTo>
                    <a:pt x="202742" y="126848"/>
                  </a:lnTo>
                  <a:lnTo>
                    <a:pt x="204368" y="126340"/>
                  </a:lnTo>
                  <a:lnTo>
                    <a:pt x="205841" y="125578"/>
                  </a:lnTo>
                  <a:lnTo>
                    <a:pt x="207162" y="124562"/>
                  </a:lnTo>
                  <a:lnTo>
                    <a:pt x="208279" y="123393"/>
                  </a:lnTo>
                  <a:lnTo>
                    <a:pt x="209194" y="122022"/>
                  </a:lnTo>
                  <a:lnTo>
                    <a:pt x="209803" y="120548"/>
                  </a:lnTo>
                  <a:lnTo>
                    <a:pt x="210159" y="118923"/>
                  </a:lnTo>
                  <a:lnTo>
                    <a:pt x="210210" y="118110"/>
                  </a:lnTo>
                  <a:lnTo>
                    <a:pt x="210210" y="91440"/>
                  </a:lnTo>
                  <a:lnTo>
                    <a:pt x="210159" y="90627"/>
                  </a:lnTo>
                  <a:lnTo>
                    <a:pt x="209854" y="89002"/>
                  </a:lnTo>
                  <a:lnTo>
                    <a:pt x="209295" y="87528"/>
                  </a:lnTo>
                  <a:lnTo>
                    <a:pt x="208483" y="86157"/>
                  </a:lnTo>
                  <a:lnTo>
                    <a:pt x="207416" y="84988"/>
                  </a:lnTo>
                  <a:lnTo>
                    <a:pt x="206095" y="83972"/>
                  </a:lnTo>
                  <a:lnTo>
                    <a:pt x="204571" y="83210"/>
                  </a:lnTo>
                  <a:lnTo>
                    <a:pt x="202844" y="82702"/>
                  </a:lnTo>
                  <a:lnTo>
                    <a:pt x="201929" y="82550"/>
                  </a:lnTo>
                  <a:lnTo>
                    <a:pt x="198526" y="81686"/>
                  </a:lnTo>
                  <a:lnTo>
                    <a:pt x="191160" y="80467"/>
                  </a:lnTo>
                  <a:lnTo>
                    <a:pt x="187350" y="80010"/>
                  </a:lnTo>
                  <a:lnTo>
                    <a:pt x="186893" y="80010"/>
                  </a:lnTo>
                  <a:lnTo>
                    <a:pt x="186131" y="79756"/>
                  </a:lnTo>
                  <a:lnTo>
                    <a:pt x="185267" y="78994"/>
                  </a:lnTo>
                  <a:lnTo>
                    <a:pt x="184810" y="78130"/>
                  </a:lnTo>
                  <a:lnTo>
                    <a:pt x="183845" y="75235"/>
                  </a:lnTo>
                  <a:lnTo>
                    <a:pt x="181711" y="69748"/>
                  </a:lnTo>
                  <a:lnTo>
                    <a:pt x="180339" y="67310"/>
                  </a:lnTo>
                  <a:lnTo>
                    <a:pt x="180238" y="66446"/>
                  </a:lnTo>
                  <a:lnTo>
                    <a:pt x="180187" y="65380"/>
                  </a:lnTo>
                  <a:lnTo>
                    <a:pt x="180543" y="64567"/>
                  </a:lnTo>
                  <a:lnTo>
                    <a:pt x="181000" y="64160"/>
                  </a:lnTo>
                  <a:lnTo>
                    <a:pt x="185115" y="58115"/>
                  </a:lnTo>
                  <a:lnTo>
                    <a:pt x="189229" y="52070"/>
                  </a:lnTo>
                  <a:lnTo>
                    <a:pt x="190093" y="50648"/>
                  </a:lnTo>
                  <a:lnTo>
                    <a:pt x="191312" y="47803"/>
                  </a:lnTo>
                  <a:lnTo>
                    <a:pt x="191769" y="46380"/>
                  </a:lnTo>
                  <a:lnTo>
                    <a:pt x="191515" y="45415"/>
                  </a:lnTo>
                  <a:lnTo>
                    <a:pt x="190804" y="43536"/>
                  </a:lnTo>
                  <a:lnTo>
                    <a:pt x="189839" y="41758"/>
                  </a:lnTo>
                  <a:lnTo>
                    <a:pt x="188671" y="40081"/>
                  </a:lnTo>
                  <a:lnTo>
                    <a:pt x="187959" y="39370"/>
                  </a:lnTo>
                  <a:lnTo>
                    <a:pt x="183692" y="35103"/>
                  </a:lnTo>
                  <a:lnTo>
                    <a:pt x="175107" y="26264"/>
                  </a:lnTo>
                  <a:lnTo>
                    <a:pt x="170840" y="21590"/>
                  </a:lnTo>
                  <a:lnTo>
                    <a:pt x="169976" y="20930"/>
                  </a:lnTo>
                  <a:lnTo>
                    <a:pt x="168300" y="19812"/>
                  </a:lnTo>
                  <a:lnTo>
                    <a:pt x="166624" y="19101"/>
                  </a:lnTo>
                  <a:lnTo>
                    <a:pt x="164998" y="18694"/>
                  </a:lnTo>
                  <a:lnTo>
                    <a:pt x="163322" y="18644"/>
                  </a:lnTo>
                  <a:lnTo>
                    <a:pt x="161645" y="18898"/>
                  </a:lnTo>
                  <a:lnTo>
                    <a:pt x="159969" y="19507"/>
                  </a:lnTo>
                  <a:lnTo>
                    <a:pt x="158292" y="20371"/>
                  </a:lnTo>
                  <a:lnTo>
                    <a:pt x="157480" y="20980"/>
                  </a:lnTo>
                  <a:lnTo>
                    <a:pt x="154533" y="22860"/>
                  </a:lnTo>
                  <a:lnTo>
                    <a:pt x="148336" y="26924"/>
                  </a:lnTo>
                  <a:lnTo>
                    <a:pt x="145440" y="29210"/>
                  </a:lnTo>
                  <a:lnTo>
                    <a:pt x="145186" y="29413"/>
                  </a:lnTo>
                  <a:lnTo>
                    <a:pt x="144678" y="29667"/>
                  </a:lnTo>
                  <a:lnTo>
                    <a:pt x="143764" y="29616"/>
                  </a:lnTo>
                  <a:lnTo>
                    <a:pt x="142900" y="29210"/>
                  </a:lnTo>
                  <a:lnTo>
                    <a:pt x="140106" y="28194"/>
                  </a:lnTo>
                  <a:lnTo>
                    <a:pt x="134874" y="25806"/>
                  </a:lnTo>
                  <a:lnTo>
                    <a:pt x="132080" y="24790"/>
                  </a:lnTo>
                  <a:lnTo>
                    <a:pt x="131419" y="24536"/>
                  </a:lnTo>
                  <a:lnTo>
                    <a:pt x="130606" y="24028"/>
                  </a:lnTo>
                  <a:lnTo>
                    <a:pt x="129946" y="23114"/>
                  </a:lnTo>
                  <a:lnTo>
                    <a:pt x="129540" y="22250"/>
                  </a:lnTo>
                  <a:lnTo>
                    <a:pt x="128574" y="14935"/>
                  </a:lnTo>
                  <a:lnTo>
                    <a:pt x="127660" y="8280"/>
                  </a:lnTo>
                  <a:lnTo>
                    <a:pt x="127355" y="7214"/>
                  </a:lnTo>
                  <a:lnTo>
                    <a:pt x="126695" y="5334"/>
                  </a:lnTo>
                  <a:lnTo>
                    <a:pt x="125730" y="3810"/>
                  </a:lnTo>
                  <a:lnTo>
                    <a:pt x="124612" y="2489"/>
                  </a:lnTo>
                  <a:lnTo>
                    <a:pt x="123291" y="1524"/>
                  </a:lnTo>
                  <a:lnTo>
                    <a:pt x="121818" y="762"/>
                  </a:lnTo>
                  <a:lnTo>
                    <a:pt x="120192" y="254"/>
                  </a:lnTo>
                  <a:lnTo>
                    <a:pt x="118414" y="0"/>
                  </a:lnTo>
                  <a:close/>
                </a:path>
              </a:pathLst>
            </a:custGeom>
            <a:solidFill>
              <a:srgbClr val="016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 name="Google Shape;963;p78"/>
          <p:cNvGrpSpPr/>
          <p:nvPr/>
        </p:nvGrpSpPr>
        <p:grpSpPr>
          <a:xfrm>
            <a:off x="720062" y="1421800"/>
            <a:ext cx="3141083" cy="411032"/>
            <a:chOff x="3650691" y="3085479"/>
            <a:chExt cx="2317800" cy="303300"/>
          </a:xfrm>
        </p:grpSpPr>
        <p:sp>
          <p:nvSpPr>
            <p:cNvPr id="964" name="Google Shape;964;p78"/>
            <p:cNvSpPr/>
            <p:nvPr/>
          </p:nvSpPr>
          <p:spPr>
            <a:xfrm>
              <a:off x="3650691" y="3085479"/>
              <a:ext cx="2317800" cy="303300"/>
            </a:xfrm>
            <a:prstGeom prst="roundRect">
              <a:avLst>
                <a:gd name="adj" fmla="val 50000"/>
              </a:avLst>
            </a:prstGeom>
            <a:solidFill>
              <a:srgbClr val="2C7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78"/>
            <p:cNvSpPr/>
            <p:nvPr/>
          </p:nvSpPr>
          <p:spPr>
            <a:xfrm>
              <a:off x="3692835" y="3126323"/>
              <a:ext cx="221700" cy="221700"/>
            </a:xfrm>
            <a:prstGeom prst="ellipse">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78"/>
          <p:cNvGrpSpPr/>
          <p:nvPr/>
        </p:nvGrpSpPr>
        <p:grpSpPr>
          <a:xfrm>
            <a:off x="720001" y="3692864"/>
            <a:ext cx="3141201" cy="900441"/>
            <a:chOff x="6047225" y="3912183"/>
            <a:chExt cx="2411300" cy="691211"/>
          </a:xfrm>
        </p:grpSpPr>
        <p:grpSp>
          <p:nvGrpSpPr>
            <p:cNvPr id="967" name="Google Shape;967;p78"/>
            <p:cNvGrpSpPr/>
            <p:nvPr/>
          </p:nvGrpSpPr>
          <p:grpSpPr>
            <a:xfrm>
              <a:off x="6047225" y="3912183"/>
              <a:ext cx="2411300" cy="691211"/>
              <a:chOff x="6047225" y="3912183"/>
              <a:chExt cx="2411300" cy="691211"/>
            </a:xfrm>
          </p:grpSpPr>
          <p:sp>
            <p:nvSpPr>
              <p:cNvPr id="968" name="Google Shape;968;p78"/>
              <p:cNvSpPr/>
              <p:nvPr/>
            </p:nvSpPr>
            <p:spPr>
              <a:xfrm rot="10800000" flipH="1">
                <a:off x="6607051" y="3912183"/>
                <a:ext cx="732000" cy="689400"/>
              </a:xfrm>
              <a:prstGeom prst="blockArc">
                <a:avLst>
                  <a:gd name="adj1" fmla="val 10800000"/>
                  <a:gd name="adj2" fmla="val 0"/>
                  <a:gd name="adj3" fmla="val 25000"/>
                </a:avLst>
              </a:prstGeom>
              <a:solidFill>
                <a:srgbClr val="F5A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78"/>
              <p:cNvSpPr/>
              <p:nvPr/>
            </p:nvSpPr>
            <p:spPr>
              <a:xfrm>
                <a:off x="7166326" y="3913994"/>
                <a:ext cx="732000" cy="689400"/>
              </a:xfrm>
              <a:prstGeom prst="blockArc">
                <a:avLst>
                  <a:gd name="adj1" fmla="val 10800000"/>
                  <a:gd name="adj2" fmla="val 0"/>
                  <a:gd name="adj3" fmla="val 25000"/>
                </a:avLst>
              </a:prstGeom>
              <a:solidFill>
                <a:srgbClr val="2C7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 name="Google Shape;970;p78"/>
              <p:cNvGrpSpPr/>
              <p:nvPr/>
            </p:nvGrpSpPr>
            <p:grpSpPr>
              <a:xfrm>
                <a:off x="6047225" y="3912183"/>
                <a:ext cx="2411300" cy="691211"/>
                <a:chOff x="6047225" y="3912183"/>
                <a:chExt cx="2411300" cy="691211"/>
              </a:xfrm>
            </p:grpSpPr>
            <p:grpSp>
              <p:nvGrpSpPr>
                <p:cNvPr id="971" name="Google Shape;971;p78"/>
                <p:cNvGrpSpPr/>
                <p:nvPr/>
              </p:nvGrpSpPr>
              <p:grpSpPr>
                <a:xfrm>
                  <a:off x="6047225" y="3913994"/>
                  <a:ext cx="2411300" cy="689400"/>
                  <a:chOff x="6047225" y="3913994"/>
                  <a:chExt cx="2411300" cy="689400"/>
                </a:xfrm>
              </p:grpSpPr>
              <p:sp>
                <p:nvSpPr>
                  <p:cNvPr id="972" name="Google Shape;972;p78"/>
                  <p:cNvSpPr/>
                  <p:nvPr/>
                </p:nvSpPr>
                <p:spPr>
                  <a:xfrm>
                    <a:off x="6047225" y="4173500"/>
                    <a:ext cx="173100" cy="173100"/>
                  </a:xfrm>
                  <a:prstGeom prst="ellipse">
                    <a:avLst/>
                  </a:prstGeom>
                  <a:solidFill>
                    <a:srgbClr val="F160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 name="Google Shape;973;p78"/>
                  <p:cNvGrpSpPr/>
                  <p:nvPr/>
                </p:nvGrpSpPr>
                <p:grpSpPr>
                  <a:xfrm>
                    <a:off x="6047226" y="3913994"/>
                    <a:ext cx="2411299" cy="689400"/>
                    <a:chOff x="6047226" y="3913994"/>
                    <a:chExt cx="2411299" cy="689400"/>
                  </a:xfrm>
                </p:grpSpPr>
                <p:sp>
                  <p:nvSpPr>
                    <p:cNvPr id="974" name="Google Shape;974;p78"/>
                    <p:cNvSpPr/>
                    <p:nvPr/>
                  </p:nvSpPr>
                  <p:spPr>
                    <a:xfrm>
                      <a:off x="6047226" y="3913994"/>
                      <a:ext cx="732000" cy="689400"/>
                    </a:xfrm>
                    <a:prstGeom prst="blockArc">
                      <a:avLst>
                        <a:gd name="adj1" fmla="val 10800000"/>
                        <a:gd name="adj2" fmla="val 0"/>
                        <a:gd name="adj3" fmla="val 25000"/>
                      </a:avLst>
                    </a:prstGeom>
                    <a:solidFill>
                      <a:srgbClr val="F160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78"/>
                    <p:cNvSpPr/>
                    <p:nvPr/>
                  </p:nvSpPr>
                  <p:spPr>
                    <a:xfrm>
                      <a:off x="8285425" y="4170325"/>
                      <a:ext cx="173100" cy="173100"/>
                    </a:xfrm>
                    <a:prstGeom prst="ellipse">
                      <a:avLst/>
                    </a:prstGeom>
                    <a:solidFill>
                      <a:srgbClr val="F695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76" name="Google Shape;976;p78"/>
                <p:cNvSpPr/>
                <p:nvPr/>
              </p:nvSpPr>
              <p:spPr>
                <a:xfrm rot="10800000" flipH="1">
                  <a:off x="7725826" y="3912183"/>
                  <a:ext cx="732000" cy="689400"/>
                </a:xfrm>
                <a:prstGeom prst="blockArc">
                  <a:avLst>
                    <a:gd name="adj1" fmla="val 10800000"/>
                    <a:gd name="adj2" fmla="val 0"/>
                    <a:gd name="adj3" fmla="val 25000"/>
                  </a:avLst>
                </a:prstGeom>
                <a:solidFill>
                  <a:srgbClr val="F695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77" name="Google Shape;977;p78"/>
            <p:cNvSpPr/>
            <p:nvPr/>
          </p:nvSpPr>
          <p:spPr>
            <a:xfrm>
              <a:off x="6213750" y="4058890"/>
              <a:ext cx="397800" cy="397800"/>
            </a:xfrm>
            <a:prstGeom prst="ellipse">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78"/>
            <p:cNvSpPr/>
            <p:nvPr/>
          </p:nvSpPr>
          <p:spPr>
            <a:xfrm>
              <a:off x="6774000" y="4058890"/>
              <a:ext cx="397800" cy="397800"/>
            </a:xfrm>
            <a:prstGeom prst="ellipse">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78"/>
            <p:cNvSpPr/>
            <p:nvPr/>
          </p:nvSpPr>
          <p:spPr>
            <a:xfrm>
              <a:off x="7334250" y="4058890"/>
              <a:ext cx="397800" cy="397800"/>
            </a:xfrm>
            <a:prstGeom prst="ellipse">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78"/>
            <p:cNvSpPr/>
            <p:nvPr/>
          </p:nvSpPr>
          <p:spPr>
            <a:xfrm>
              <a:off x="7894500" y="4058890"/>
              <a:ext cx="397800" cy="397800"/>
            </a:xfrm>
            <a:prstGeom prst="ellipse">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984"/>
        <p:cNvGrpSpPr/>
        <p:nvPr/>
      </p:nvGrpSpPr>
      <p:grpSpPr>
        <a:xfrm>
          <a:off x="0" y="0"/>
          <a:ext cx="0" cy="0"/>
          <a:chOff x="0" y="0"/>
          <a:chExt cx="0" cy="0"/>
        </a:xfrm>
      </p:grpSpPr>
      <p:sp>
        <p:nvSpPr>
          <p:cNvPr id="985" name="Google Shape;985;p79"/>
          <p:cNvSpPr/>
          <p:nvPr/>
        </p:nvSpPr>
        <p:spPr>
          <a:xfrm rot="5400000" flipH="1">
            <a:off x="2287800" y="-1930825"/>
            <a:ext cx="748800" cy="5324400"/>
          </a:xfrm>
          <a:prstGeom prst="round2SameRect">
            <a:avLst>
              <a:gd name="adj1" fmla="val 50000"/>
              <a:gd name="adj2" fmla="val 0"/>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79"/>
          <p:cNvSpPr txBox="1">
            <a:spLocks noGrp="1"/>
          </p:cNvSpPr>
          <p:nvPr>
            <p:ph type="title"/>
          </p:nvPr>
        </p:nvSpPr>
        <p:spPr>
          <a:xfrm>
            <a:off x="720000" y="445025"/>
            <a:ext cx="76845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Alternative resources</a:t>
            </a:r>
            <a:endParaRPr/>
          </a:p>
        </p:txBody>
      </p:sp>
      <p:sp>
        <p:nvSpPr>
          <p:cNvPr id="987" name="Google Shape;987;p79"/>
          <p:cNvSpPr txBox="1">
            <a:spLocks noGrp="1"/>
          </p:cNvSpPr>
          <p:nvPr>
            <p:ph type="subTitle" idx="1"/>
          </p:nvPr>
        </p:nvSpPr>
        <p:spPr>
          <a:xfrm>
            <a:off x="710450" y="1262925"/>
            <a:ext cx="6869700" cy="63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 resources within the same style of this template</a:t>
            </a:r>
            <a:endParaRPr/>
          </a:p>
        </p:txBody>
      </p:sp>
      <p:sp>
        <p:nvSpPr>
          <p:cNvPr id="988" name="Google Shape;988;p79"/>
          <p:cNvSpPr txBox="1">
            <a:spLocks noGrp="1"/>
          </p:cNvSpPr>
          <p:nvPr>
            <p:ph type="subTitle" idx="2"/>
          </p:nvPr>
        </p:nvSpPr>
        <p:spPr>
          <a:xfrm>
            <a:off x="710450" y="1945745"/>
            <a:ext cx="6869700" cy="297000"/>
          </a:xfrm>
          <a:prstGeom prst="rect">
            <a:avLst/>
          </a:prstGeom>
        </p:spPr>
        <p:txBody>
          <a:bodyPr spcFirstLastPara="1" wrap="square" lIns="91425" tIns="91425" rIns="91425" bIns="91425" anchor="ctr" anchorCtr="0">
            <a:noAutofit/>
          </a:bodyPr>
          <a:lstStyle/>
          <a:p>
            <a:pPr marL="0" lvl="0" indent="0" algn="l" rtl="0">
              <a:spcBef>
                <a:spcPts val="0"/>
              </a:spcBef>
              <a:spcAft>
                <a:spcPts val="1200"/>
              </a:spcAft>
              <a:buNone/>
            </a:pPr>
            <a:r>
              <a:rPr lang="en"/>
              <a:t>Photos</a:t>
            </a:r>
            <a:endParaRPr/>
          </a:p>
        </p:txBody>
      </p:sp>
      <p:sp>
        <p:nvSpPr>
          <p:cNvPr id="989" name="Google Shape;989;p79"/>
          <p:cNvSpPr txBox="1">
            <a:spLocks noGrp="1"/>
          </p:cNvSpPr>
          <p:nvPr>
            <p:ph type="subTitle" idx="3"/>
          </p:nvPr>
        </p:nvSpPr>
        <p:spPr>
          <a:xfrm>
            <a:off x="710450" y="2288975"/>
            <a:ext cx="6869700" cy="2314500"/>
          </a:xfrm>
          <a:prstGeom prst="rect">
            <a:avLst/>
          </a:prstGeom>
        </p:spPr>
        <p:txBody>
          <a:bodyPr spcFirstLastPara="1" wrap="square" lIns="91425" tIns="91425" rIns="91425" bIns="91425" anchor="t" anchorCtr="0">
            <a:normAutofit/>
          </a:bodyPr>
          <a:lstStyle/>
          <a:p>
            <a:pPr marL="457200" lvl="0" indent="-317500" algn="l" rtl="0">
              <a:spcBef>
                <a:spcPts val="0"/>
              </a:spcBef>
              <a:spcAft>
                <a:spcPts val="0"/>
              </a:spcAft>
              <a:buSzPts val="1400"/>
              <a:buChar char="●"/>
            </a:pPr>
            <a:r>
              <a:rPr lang="en">
                <a:uFill>
                  <a:noFill/>
                </a:uFill>
                <a:hlinkClick r:id="rId3"/>
              </a:rPr>
              <a:t>Front view of smiley man looking and pointing up</a:t>
            </a:r>
            <a:endParaRPr/>
          </a:p>
          <a:p>
            <a:pPr marL="457200" lvl="0" indent="-317500" algn="l" rtl="0">
              <a:spcBef>
                <a:spcPts val="0"/>
              </a:spcBef>
              <a:spcAft>
                <a:spcPts val="0"/>
              </a:spcAft>
              <a:buSzPts val="1400"/>
              <a:buChar char="●"/>
            </a:pPr>
            <a:r>
              <a:rPr lang="en">
                <a:uFill>
                  <a:noFill/>
                </a:uFill>
                <a:hlinkClick r:id="rId4"/>
              </a:rPr>
              <a:t>Front view of man looking up with copy space</a:t>
            </a:r>
            <a:endParaRPr/>
          </a:p>
          <a:p>
            <a:pPr marL="457200" lvl="0" indent="-317500" algn="l" rtl="0">
              <a:spcBef>
                <a:spcPts val="0"/>
              </a:spcBef>
              <a:spcAft>
                <a:spcPts val="0"/>
              </a:spcAft>
              <a:buSzPts val="1400"/>
              <a:buChar char="●"/>
            </a:pPr>
            <a:r>
              <a:rPr lang="en">
                <a:uFill>
                  <a:noFill/>
                </a:uFill>
                <a:hlinkClick r:id="rId5"/>
              </a:rPr>
              <a:t>Notebooks and laptop with stationeries on colored backdrop</a:t>
            </a:r>
            <a:endParaRPr/>
          </a:p>
          <a:p>
            <a:pPr marL="457200" lvl="0" indent="-317500" algn="l" rtl="0">
              <a:spcBef>
                <a:spcPts val="0"/>
              </a:spcBef>
              <a:spcAft>
                <a:spcPts val="0"/>
              </a:spcAft>
              <a:buSzPts val="1400"/>
              <a:buChar char="●"/>
            </a:pPr>
            <a:r>
              <a:rPr lang="en">
                <a:uFill>
                  <a:noFill/>
                </a:uFill>
                <a:hlinkClick r:id="rId6"/>
              </a:rPr>
              <a:t>African american man writing close-up</a:t>
            </a:r>
            <a:endParaRPr/>
          </a:p>
          <a:p>
            <a:pPr marL="457200" lvl="0" indent="-317500" algn="l" rtl="0">
              <a:spcBef>
                <a:spcPts val="0"/>
              </a:spcBef>
              <a:spcAft>
                <a:spcPts val="0"/>
              </a:spcAft>
              <a:buSzPts val="1400"/>
              <a:buChar char="●"/>
            </a:pPr>
            <a:r>
              <a:rPr lang="en">
                <a:uFill>
                  <a:noFill/>
                </a:uFill>
                <a:hlinkClick r:id="rId7"/>
              </a:rPr>
              <a:t>Close-up of a person holding yellow crayon and light bulb with idea text on sticky note over the grey background</a:t>
            </a:r>
            <a:endParaRPr/>
          </a:p>
          <a:p>
            <a:pPr marL="457200" lvl="0" indent="-317500" algn="l" rtl="0">
              <a:spcBef>
                <a:spcPts val="0"/>
              </a:spcBef>
              <a:spcAft>
                <a:spcPts val="0"/>
              </a:spcAft>
              <a:buSzPts val="1400"/>
              <a:buChar char="●"/>
            </a:pPr>
            <a:r>
              <a:rPr lang="en">
                <a:uFill>
                  <a:noFill/>
                </a:uFill>
                <a:hlinkClick r:id="rId8"/>
              </a:rPr>
              <a:t>Portrait of handsome man with headphones dancing</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93"/>
        <p:cNvGrpSpPr/>
        <p:nvPr/>
      </p:nvGrpSpPr>
      <p:grpSpPr>
        <a:xfrm>
          <a:off x="0" y="0"/>
          <a:ext cx="0" cy="0"/>
          <a:chOff x="0" y="0"/>
          <a:chExt cx="0" cy="0"/>
        </a:xfrm>
      </p:grpSpPr>
      <p:sp>
        <p:nvSpPr>
          <p:cNvPr id="994" name="Google Shape;994;p80"/>
          <p:cNvSpPr/>
          <p:nvPr/>
        </p:nvSpPr>
        <p:spPr>
          <a:xfrm rot="5400000" flipH="1">
            <a:off x="1220100" y="-863125"/>
            <a:ext cx="748800" cy="3189000"/>
          </a:xfrm>
          <a:prstGeom prst="round2SameRect">
            <a:avLst>
              <a:gd name="adj1" fmla="val 50000"/>
              <a:gd name="adj2" fmla="val 0"/>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80"/>
          <p:cNvSpPr txBox="1">
            <a:spLocks noGrp="1"/>
          </p:cNvSpPr>
          <p:nvPr>
            <p:ph type="title"/>
          </p:nvPr>
        </p:nvSpPr>
        <p:spPr>
          <a:xfrm>
            <a:off x="720000" y="445025"/>
            <a:ext cx="76845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Resources</a:t>
            </a:r>
            <a:endParaRPr/>
          </a:p>
        </p:txBody>
      </p:sp>
      <p:sp>
        <p:nvSpPr>
          <p:cNvPr id="996" name="Google Shape;996;p80"/>
          <p:cNvSpPr txBox="1">
            <a:spLocks noGrp="1"/>
          </p:cNvSpPr>
          <p:nvPr>
            <p:ph type="subTitle" idx="1"/>
          </p:nvPr>
        </p:nvSpPr>
        <p:spPr>
          <a:xfrm>
            <a:off x="710450" y="1262925"/>
            <a:ext cx="6396300" cy="63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on this template? Get them for free at our other websites:</a:t>
            </a:r>
            <a:endParaRPr/>
          </a:p>
        </p:txBody>
      </p:sp>
      <p:sp>
        <p:nvSpPr>
          <p:cNvPr id="997" name="Google Shape;997;p80"/>
          <p:cNvSpPr txBox="1">
            <a:spLocks noGrp="1"/>
          </p:cNvSpPr>
          <p:nvPr>
            <p:ph type="subTitle" idx="2"/>
          </p:nvPr>
        </p:nvSpPr>
        <p:spPr>
          <a:xfrm>
            <a:off x="710450" y="1945750"/>
            <a:ext cx="6396300" cy="297000"/>
          </a:xfrm>
          <a:prstGeom prst="rect">
            <a:avLst/>
          </a:prstGeom>
        </p:spPr>
        <p:txBody>
          <a:bodyPr spcFirstLastPara="1" wrap="square" lIns="91425" tIns="91425" rIns="91425" bIns="91425" anchor="ctr" anchorCtr="0">
            <a:noAutofit/>
          </a:bodyPr>
          <a:lstStyle/>
          <a:p>
            <a:pPr marL="0" lvl="0" indent="0" algn="l" rtl="0">
              <a:spcBef>
                <a:spcPts val="0"/>
              </a:spcBef>
              <a:spcAft>
                <a:spcPts val="1200"/>
              </a:spcAft>
              <a:buNone/>
            </a:pPr>
            <a:r>
              <a:rPr lang="en"/>
              <a:t>Photos</a:t>
            </a:r>
            <a:endParaRPr sz="2200"/>
          </a:p>
        </p:txBody>
      </p:sp>
      <p:sp>
        <p:nvSpPr>
          <p:cNvPr id="998" name="Google Shape;998;p80"/>
          <p:cNvSpPr txBox="1">
            <a:spLocks noGrp="1"/>
          </p:cNvSpPr>
          <p:nvPr>
            <p:ph type="subTitle" idx="3"/>
          </p:nvPr>
        </p:nvSpPr>
        <p:spPr>
          <a:xfrm>
            <a:off x="710450" y="2288975"/>
            <a:ext cx="6978300" cy="23145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Font typeface="Glegoo"/>
              <a:buChar char="●"/>
            </a:pPr>
            <a:r>
              <a:rPr lang="en">
                <a:solidFill>
                  <a:schemeClr val="hlink"/>
                </a:solidFill>
                <a:uFill>
                  <a:noFill/>
                </a:uFill>
                <a:hlinkClick r:id="rId3"/>
              </a:rPr>
              <a:t>Front view of woman pointing up while wearing virtual reality headset</a:t>
            </a:r>
            <a:endParaRPr/>
          </a:p>
          <a:p>
            <a:pPr marL="457200" lvl="0" indent="-317500" algn="l" rtl="0">
              <a:spcBef>
                <a:spcPts val="0"/>
              </a:spcBef>
              <a:spcAft>
                <a:spcPts val="0"/>
              </a:spcAft>
              <a:buSzPts val="1400"/>
              <a:buFont typeface="Glegoo"/>
              <a:buChar char="●"/>
            </a:pPr>
            <a:r>
              <a:rPr lang="en">
                <a:uFill>
                  <a:noFill/>
                </a:uFill>
                <a:hlinkClick r:id="rId4"/>
              </a:rPr>
              <a:t>Defocused smiley woman holding virtual reality headset</a:t>
            </a:r>
            <a:endParaRPr/>
          </a:p>
          <a:p>
            <a:pPr marL="457200" lvl="0" indent="-317500" algn="l" rtl="0">
              <a:spcBef>
                <a:spcPts val="0"/>
              </a:spcBef>
              <a:spcAft>
                <a:spcPts val="0"/>
              </a:spcAft>
              <a:buSzPts val="1400"/>
              <a:buFont typeface="Glegoo"/>
              <a:buChar char="●"/>
            </a:pPr>
            <a:r>
              <a:rPr lang="en">
                <a:uFill>
                  <a:noFill/>
                </a:uFill>
                <a:hlinkClick r:id="rId5"/>
              </a:rPr>
              <a:t>Notepad and office supplies on colored surface</a:t>
            </a:r>
            <a:endParaRPr/>
          </a:p>
          <a:p>
            <a:pPr marL="457200" lvl="0" indent="-317500" algn="l" rtl="0">
              <a:spcBef>
                <a:spcPts val="0"/>
              </a:spcBef>
              <a:spcAft>
                <a:spcPts val="0"/>
              </a:spcAft>
              <a:buSzPts val="1400"/>
              <a:buFont typeface="Glegoo"/>
              <a:buChar char="●"/>
            </a:pPr>
            <a:r>
              <a:rPr lang="en">
                <a:uFill>
                  <a:noFill/>
                </a:uFill>
                <a:hlinkClick r:id="rId6"/>
              </a:rPr>
              <a:t>Woman writing on sticky notes on office window</a:t>
            </a:r>
            <a:endParaRPr/>
          </a:p>
          <a:p>
            <a:pPr marL="457200" lvl="0" indent="-317500" algn="l" rtl="0">
              <a:spcBef>
                <a:spcPts val="0"/>
              </a:spcBef>
              <a:spcAft>
                <a:spcPts val="0"/>
              </a:spcAft>
              <a:buSzPts val="1400"/>
              <a:buFont typeface="Glegoo"/>
              <a:buChar char="●"/>
            </a:pPr>
            <a:r>
              <a:rPr lang="en">
                <a:uFill>
                  <a:noFill/>
                </a:uFill>
                <a:hlinkClick r:id="rId7"/>
              </a:rPr>
              <a:t>Coffee cup near off and on writings </a:t>
            </a:r>
            <a:endParaRPr/>
          </a:p>
          <a:p>
            <a:pPr marL="457200" lvl="0" indent="-317500" algn="l" rtl="0">
              <a:spcBef>
                <a:spcPts val="0"/>
              </a:spcBef>
              <a:spcAft>
                <a:spcPts val="0"/>
              </a:spcAft>
              <a:buSzPts val="1400"/>
              <a:buFont typeface="Glegoo"/>
              <a:buChar char="●"/>
            </a:pPr>
            <a:r>
              <a:rPr lang="en">
                <a:uFill>
                  <a:noFill/>
                </a:uFill>
                <a:hlinkClick r:id="rId8"/>
              </a:rPr>
              <a:t>Smiley woman holding virtual reality headset</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16"/>
        <p:cNvGrpSpPr/>
        <p:nvPr/>
      </p:nvGrpSpPr>
      <p:grpSpPr>
        <a:xfrm>
          <a:off x="0" y="0"/>
          <a:ext cx="0" cy="0"/>
          <a:chOff x="0" y="0"/>
          <a:chExt cx="0" cy="0"/>
        </a:xfrm>
      </p:grpSpPr>
      <p:sp>
        <p:nvSpPr>
          <p:cNvPr id="1017" name="Google Shape;1017;p83"/>
          <p:cNvSpPr txBox="1">
            <a:spLocks noGrp="1"/>
          </p:cNvSpPr>
          <p:nvPr>
            <p:ph type="body" idx="4294967295"/>
          </p:nvPr>
        </p:nvSpPr>
        <p:spPr>
          <a:xfrm>
            <a:off x="1068100" y="1087849"/>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This presentation has been made using the following fonts:</a:t>
            </a:r>
            <a:endParaRPr>
              <a:solidFill>
                <a:srgbClr val="FFFFFF"/>
              </a:solidFill>
              <a:latin typeface="Arial"/>
              <a:ea typeface="Arial"/>
              <a:cs typeface="Arial"/>
              <a:sym typeface="Arial"/>
            </a:endParaRPr>
          </a:p>
          <a:p>
            <a:pPr marL="0" lvl="0" indent="0" algn="l" rtl="0">
              <a:spcBef>
                <a:spcPts val="0"/>
              </a:spcBef>
              <a:spcAft>
                <a:spcPts val="0"/>
              </a:spcAft>
              <a:buNone/>
            </a:pPr>
            <a:endParaRPr sz="1300">
              <a:solidFill>
                <a:srgbClr val="435D74"/>
              </a:solidFill>
              <a:latin typeface="Arial"/>
              <a:ea typeface="Arial"/>
              <a:cs typeface="Arial"/>
              <a:sym typeface="Arial"/>
            </a:endParaRPr>
          </a:p>
        </p:txBody>
      </p:sp>
      <p:sp>
        <p:nvSpPr>
          <p:cNvPr id="1018" name="Google Shape;1018;p83"/>
          <p:cNvSpPr txBox="1">
            <a:spLocks noGrp="1"/>
          </p:cNvSpPr>
          <p:nvPr>
            <p:ph type="body" idx="4294967295"/>
          </p:nvPr>
        </p:nvSpPr>
        <p:spPr>
          <a:xfrm>
            <a:off x="1068100" y="1610422"/>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b="1">
                <a:solidFill>
                  <a:schemeClr val="lt1"/>
                </a:solidFill>
                <a:latin typeface="Arial"/>
                <a:ea typeface="Arial"/>
                <a:cs typeface="Arial"/>
                <a:sym typeface="Arial"/>
              </a:rPr>
              <a:t>Poppins</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(https://fonts.google.com/specimen/Poppins)</a:t>
            </a:r>
            <a:endParaRPr>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endParaRPr sz="800">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b="1">
                <a:solidFill>
                  <a:schemeClr val="lt1"/>
                </a:solidFill>
                <a:latin typeface="Arial"/>
                <a:ea typeface="Arial"/>
                <a:cs typeface="Arial"/>
                <a:sym typeface="Arial"/>
              </a:rPr>
              <a:t>Glegoo</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(https://fonts.google.com/specimen/Glegoo)</a:t>
            </a:r>
            <a:endParaRPr b="1">
              <a:solidFill>
                <a:schemeClr val="lt1"/>
              </a:solidFill>
              <a:latin typeface="Arial"/>
              <a:ea typeface="Arial"/>
              <a:cs typeface="Arial"/>
              <a:sym typeface="Arial"/>
            </a:endParaRPr>
          </a:p>
        </p:txBody>
      </p:sp>
      <p:sp>
        <p:nvSpPr>
          <p:cNvPr id="1019" name="Google Shape;1019;p83"/>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Fonts &amp; colors used</a:t>
            </a:r>
            <a:endParaRPr sz="2400">
              <a:solidFill>
                <a:srgbClr val="FFFFFF"/>
              </a:solidFill>
            </a:endParaRPr>
          </a:p>
        </p:txBody>
      </p:sp>
      <p:grpSp>
        <p:nvGrpSpPr>
          <p:cNvPr id="1020" name="Google Shape;1020;p83"/>
          <p:cNvGrpSpPr/>
          <p:nvPr/>
        </p:nvGrpSpPr>
        <p:grpSpPr>
          <a:xfrm>
            <a:off x="3114450" y="2988225"/>
            <a:ext cx="3976875" cy="754200"/>
            <a:chOff x="2052655" y="3498875"/>
            <a:chExt cx="3976875" cy="754200"/>
          </a:xfrm>
        </p:grpSpPr>
        <p:sp>
          <p:nvSpPr>
            <p:cNvPr id="1021" name="Google Shape;1021;p83"/>
            <p:cNvSpPr/>
            <p:nvPr/>
          </p:nvSpPr>
          <p:spPr>
            <a:xfrm>
              <a:off x="3114480" y="3498875"/>
              <a:ext cx="791400" cy="754200"/>
            </a:xfrm>
            <a:prstGeom prst="roundRect">
              <a:avLst>
                <a:gd name="adj" fmla="val 16667"/>
              </a:avLst>
            </a:prstGeom>
            <a:solidFill>
              <a:srgbClr val="2C7AB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83"/>
            <p:cNvSpPr/>
            <p:nvPr/>
          </p:nvSpPr>
          <p:spPr>
            <a:xfrm>
              <a:off x="4176300" y="3498875"/>
              <a:ext cx="791400" cy="754200"/>
            </a:xfrm>
            <a:prstGeom prst="roundRect">
              <a:avLst>
                <a:gd name="adj" fmla="val 16667"/>
              </a:avLst>
            </a:prstGeom>
            <a:solidFill>
              <a:srgbClr val="F1606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83"/>
            <p:cNvSpPr/>
            <p:nvPr/>
          </p:nvSpPr>
          <p:spPr>
            <a:xfrm>
              <a:off x="5238120" y="3498875"/>
              <a:ext cx="791400" cy="754200"/>
            </a:xfrm>
            <a:prstGeom prst="roundRect">
              <a:avLst>
                <a:gd name="adj" fmla="val 16667"/>
              </a:avLst>
            </a:prstGeom>
            <a:solidFill>
              <a:srgbClr val="01606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83"/>
            <p:cNvSpPr/>
            <p:nvPr/>
          </p:nvSpPr>
          <p:spPr>
            <a:xfrm>
              <a:off x="2052655" y="3498875"/>
              <a:ext cx="791400" cy="754200"/>
            </a:xfrm>
            <a:prstGeom prst="roundRect">
              <a:avLst>
                <a:gd name="adj" fmla="val 16667"/>
              </a:avLst>
            </a:prstGeom>
            <a:solidFill>
              <a:srgbClr val="F5A0B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83"/>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#2c7abd</a:t>
              </a:r>
              <a:endParaRPr sz="1000">
                <a:solidFill>
                  <a:srgbClr val="FFFFFF"/>
                </a:solidFill>
              </a:endParaRPr>
            </a:p>
          </p:txBody>
        </p:sp>
        <p:sp>
          <p:nvSpPr>
            <p:cNvPr id="1026" name="Google Shape;1026;p83"/>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#f1606a</a:t>
              </a:r>
              <a:endParaRPr sz="1000">
                <a:solidFill>
                  <a:srgbClr val="FFFFFF"/>
                </a:solidFill>
              </a:endParaRPr>
            </a:p>
          </p:txBody>
        </p:sp>
        <p:sp>
          <p:nvSpPr>
            <p:cNvPr id="1027" name="Google Shape;1027;p83"/>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#016064</a:t>
              </a:r>
              <a:endParaRPr sz="1000">
                <a:solidFill>
                  <a:srgbClr val="FFFFFF"/>
                </a:solidFill>
              </a:endParaRPr>
            </a:p>
          </p:txBody>
        </p:sp>
        <p:sp>
          <p:nvSpPr>
            <p:cNvPr id="1028" name="Google Shape;1028;p83"/>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#f5a0bb</a:t>
              </a:r>
              <a:endParaRPr sz="1000">
                <a:solidFill>
                  <a:srgbClr val="FFFFFF"/>
                </a:solidFill>
              </a:endParaRPr>
            </a:p>
          </p:txBody>
        </p:sp>
      </p:grpSp>
      <p:grpSp>
        <p:nvGrpSpPr>
          <p:cNvPr id="1029" name="Google Shape;1029;p83"/>
          <p:cNvGrpSpPr/>
          <p:nvPr/>
        </p:nvGrpSpPr>
        <p:grpSpPr>
          <a:xfrm>
            <a:off x="2052650" y="2988225"/>
            <a:ext cx="791400" cy="754200"/>
            <a:chOff x="2052655" y="3498875"/>
            <a:chExt cx="791400" cy="754200"/>
          </a:xfrm>
        </p:grpSpPr>
        <p:sp>
          <p:nvSpPr>
            <p:cNvPr id="1030" name="Google Shape;1030;p83"/>
            <p:cNvSpPr/>
            <p:nvPr/>
          </p:nvSpPr>
          <p:spPr>
            <a:xfrm>
              <a:off x="2052655" y="3498875"/>
              <a:ext cx="791400" cy="754200"/>
            </a:xfrm>
            <a:prstGeom prst="roundRect">
              <a:avLst>
                <a:gd name="adj" fmla="val 16667"/>
              </a:avLst>
            </a:prstGeom>
            <a:solidFill>
              <a:srgbClr val="F695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83"/>
            <p:cNvSpPr txBox="1"/>
            <p:nvPr/>
          </p:nvSpPr>
          <p:spPr>
            <a:xfrm>
              <a:off x="2052655" y="3655925"/>
              <a:ext cx="791400" cy="440100"/>
            </a:xfrm>
            <a:prstGeom prst="rect">
              <a:avLst/>
            </a:prstGeom>
            <a:solidFill>
              <a:srgbClr val="F6957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#f69570</a:t>
              </a:r>
              <a:endParaRPr sz="1000">
                <a:solidFill>
                  <a:srgbClr val="FFFFFF"/>
                </a:solidFill>
              </a:endParaRPr>
            </a:p>
          </p:txBody>
        </p:sp>
      </p:grpSp>
      <p:grpSp>
        <p:nvGrpSpPr>
          <p:cNvPr id="1032" name="Google Shape;1032;p83"/>
          <p:cNvGrpSpPr/>
          <p:nvPr/>
        </p:nvGrpSpPr>
        <p:grpSpPr>
          <a:xfrm>
            <a:off x="4176288" y="3919325"/>
            <a:ext cx="791400" cy="754200"/>
            <a:chOff x="2052655" y="3498875"/>
            <a:chExt cx="791400" cy="754200"/>
          </a:xfrm>
        </p:grpSpPr>
        <p:sp>
          <p:nvSpPr>
            <p:cNvPr id="1033" name="Google Shape;1033;p83"/>
            <p:cNvSpPr/>
            <p:nvPr/>
          </p:nvSpPr>
          <p:spPr>
            <a:xfrm>
              <a:off x="2052655" y="3498875"/>
              <a:ext cx="791400" cy="754200"/>
            </a:xfrm>
            <a:prstGeom prst="roundRect">
              <a:avLst>
                <a:gd name="adj" fmla="val 16667"/>
              </a:avLst>
            </a:prstGeom>
            <a:solidFill>
              <a:srgbClr val="FFE59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83"/>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#ffe599</a:t>
              </a:r>
              <a:endParaRPr sz="1000">
                <a:solidFill>
                  <a:schemeClr val="dk1"/>
                </a:solidFill>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38"/>
        <p:cNvGrpSpPr/>
        <p:nvPr/>
      </p:nvGrpSpPr>
      <p:grpSpPr>
        <a:xfrm>
          <a:off x="0" y="0"/>
          <a:ext cx="0" cy="0"/>
          <a:chOff x="0" y="0"/>
          <a:chExt cx="0" cy="0"/>
        </a:xfrm>
      </p:grpSpPr>
      <p:sp>
        <p:nvSpPr>
          <p:cNvPr id="1039" name="Google Shape;1039;p84"/>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1040" name="Google Shape;1040;p84"/>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1041" name="Google Shape;1041;p84">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1042" name="Google Shape;1042;p84">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1043" name="Google Shape;1043;p84">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1044" name="Google Shape;1044;p84">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1045" name="Google Shape;1045;p84"/>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1046" name="Google Shape;1046;p84"/>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1047" name="Google Shape;1047;p84"/>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1048" name="Google Shape;1048;p84"/>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1049" name="Google Shape;1049;p84">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1050" name="Google Shape;1050;p84"/>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54"/>
        <p:cNvGrpSpPr/>
        <p:nvPr/>
      </p:nvGrpSpPr>
      <p:grpSpPr>
        <a:xfrm>
          <a:off x="0" y="0"/>
          <a:ext cx="0" cy="0"/>
          <a:chOff x="0" y="0"/>
          <a:chExt cx="0" cy="0"/>
        </a:xfrm>
      </p:grpSpPr>
      <p:sp>
        <p:nvSpPr>
          <p:cNvPr id="1055" name="Google Shape;1055;p85"/>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1056" name="Google Shape;1056;p85"/>
          <p:cNvGrpSpPr/>
          <p:nvPr/>
        </p:nvGrpSpPr>
        <p:grpSpPr>
          <a:xfrm>
            <a:off x="5156078" y="3085736"/>
            <a:ext cx="474294" cy="551291"/>
            <a:chOff x="4727025" y="1332775"/>
            <a:chExt cx="59900" cy="69625"/>
          </a:xfrm>
        </p:grpSpPr>
        <p:sp>
          <p:nvSpPr>
            <p:cNvPr id="1057" name="Google Shape;1057;p8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8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 name="Google Shape;1059;p85"/>
          <p:cNvGrpSpPr/>
          <p:nvPr/>
        </p:nvGrpSpPr>
        <p:grpSpPr>
          <a:xfrm>
            <a:off x="5769734" y="2314340"/>
            <a:ext cx="555653" cy="557031"/>
            <a:chOff x="4820425" y="1329900"/>
            <a:chExt cx="70175" cy="70350"/>
          </a:xfrm>
        </p:grpSpPr>
        <p:sp>
          <p:nvSpPr>
            <p:cNvPr id="1060" name="Google Shape;1060;p8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8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8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8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 name="Google Shape;1064;p85"/>
          <p:cNvGrpSpPr/>
          <p:nvPr/>
        </p:nvGrpSpPr>
        <p:grpSpPr>
          <a:xfrm>
            <a:off x="6396103" y="2318845"/>
            <a:ext cx="582574" cy="533871"/>
            <a:chOff x="4903200" y="1331525"/>
            <a:chExt cx="73575" cy="67425"/>
          </a:xfrm>
        </p:grpSpPr>
        <p:sp>
          <p:nvSpPr>
            <p:cNvPr id="1065" name="Google Shape;1065;p8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8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 name="Google Shape;1067;p85"/>
          <p:cNvGrpSpPr/>
          <p:nvPr/>
        </p:nvGrpSpPr>
        <p:grpSpPr>
          <a:xfrm>
            <a:off x="5755581" y="3078709"/>
            <a:ext cx="583960" cy="565345"/>
            <a:chOff x="4815575" y="1416800"/>
            <a:chExt cx="73750" cy="71400"/>
          </a:xfrm>
        </p:grpSpPr>
        <p:sp>
          <p:nvSpPr>
            <p:cNvPr id="1068" name="Google Shape;1068;p8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8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8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85"/>
          <p:cNvGrpSpPr/>
          <p:nvPr/>
        </p:nvGrpSpPr>
        <p:grpSpPr>
          <a:xfrm>
            <a:off x="6390362" y="3108896"/>
            <a:ext cx="589898" cy="504970"/>
            <a:chOff x="4902475" y="1418875"/>
            <a:chExt cx="74500" cy="63775"/>
          </a:xfrm>
        </p:grpSpPr>
        <p:sp>
          <p:nvSpPr>
            <p:cNvPr id="1072" name="Google Shape;1072;p8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85"/>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85"/>
          <p:cNvGrpSpPr/>
          <p:nvPr/>
        </p:nvGrpSpPr>
        <p:grpSpPr>
          <a:xfrm>
            <a:off x="5765577" y="3826000"/>
            <a:ext cx="563967" cy="567127"/>
            <a:chOff x="4818100" y="1507675"/>
            <a:chExt cx="71225" cy="71625"/>
          </a:xfrm>
        </p:grpSpPr>
        <p:sp>
          <p:nvSpPr>
            <p:cNvPr id="1075" name="Google Shape;1075;p8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8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8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8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 name="Google Shape;1079;p85"/>
          <p:cNvGrpSpPr/>
          <p:nvPr/>
        </p:nvGrpSpPr>
        <p:grpSpPr>
          <a:xfrm>
            <a:off x="5079075" y="3829461"/>
            <a:ext cx="628301" cy="588505"/>
            <a:chOff x="4721450" y="1509475"/>
            <a:chExt cx="79350" cy="74325"/>
          </a:xfrm>
        </p:grpSpPr>
        <p:sp>
          <p:nvSpPr>
            <p:cNvPr id="1080" name="Google Shape;1080;p8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8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8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8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 name="Google Shape;1084;p85"/>
          <p:cNvGrpSpPr/>
          <p:nvPr/>
        </p:nvGrpSpPr>
        <p:grpSpPr>
          <a:xfrm>
            <a:off x="6424608" y="3814027"/>
            <a:ext cx="557038" cy="562772"/>
            <a:chOff x="4906800" y="1507500"/>
            <a:chExt cx="70350" cy="71075"/>
          </a:xfrm>
        </p:grpSpPr>
        <p:sp>
          <p:nvSpPr>
            <p:cNvPr id="1085" name="Google Shape;1085;p8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8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8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8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8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 name="Google Shape;1090;p85"/>
          <p:cNvGrpSpPr/>
          <p:nvPr/>
        </p:nvGrpSpPr>
        <p:grpSpPr>
          <a:xfrm>
            <a:off x="4462216" y="2340963"/>
            <a:ext cx="517934" cy="517934"/>
            <a:chOff x="3736598" y="2170606"/>
            <a:chExt cx="404889" cy="404889"/>
          </a:xfrm>
        </p:grpSpPr>
        <p:sp>
          <p:nvSpPr>
            <p:cNvPr id="1091" name="Google Shape;1091;p8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8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8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8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 name="Google Shape;1095;p85"/>
          <p:cNvGrpSpPr/>
          <p:nvPr/>
        </p:nvGrpSpPr>
        <p:grpSpPr>
          <a:xfrm>
            <a:off x="3729277" y="2341061"/>
            <a:ext cx="586986" cy="517740"/>
            <a:chOff x="3161917" y="2170682"/>
            <a:chExt cx="458870" cy="404737"/>
          </a:xfrm>
        </p:grpSpPr>
        <p:sp>
          <p:nvSpPr>
            <p:cNvPr id="1096" name="Google Shape;1096;p8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8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8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 name="Google Shape;1099;p85"/>
          <p:cNvGrpSpPr/>
          <p:nvPr/>
        </p:nvGrpSpPr>
        <p:grpSpPr>
          <a:xfrm>
            <a:off x="3752299" y="3102400"/>
            <a:ext cx="540943" cy="517963"/>
            <a:chOff x="3179914" y="2889488"/>
            <a:chExt cx="422876" cy="404911"/>
          </a:xfrm>
        </p:grpSpPr>
        <p:sp>
          <p:nvSpPr>
            <p:cNvPr id="1100" name="Google Shape;1100;p8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8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8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8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8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8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 name="Google Shape;1106;p85"/>
          <p:cNvGrpSpPr/>
          <p:nvPr/>
        </p:nvGrpSpPr>
        <p:grpSpPr>
          <a:xfrm>
            <a:off x="4453093" y="3102358"/>
            <a:ext cx="536180" cy="518047"/>
            <a:chOff x="3729467" y="2889422"/>
            <a:chExt cx="419153" cy="404977"/>
          </a:xfrm>
        </p:grpSpPr>
        <p:sp>
          <p:nvSpPr>
            <p:cNvPr id="1107" name="Google Shape;1107;p8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8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8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8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8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8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8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 name="Google Shape;1114;p85"/>
          <p:cNvGrpSpPr/>
          <p:nvPr/>
        </p:nvGrpSpPr>
        <p:grpSpPr>
          <a:xfrm>
            <a:off x="1990126" y="3445787"/>
            <a:ext cx="965351" cy="134611"/>
            <a:chOff x="4411970" y="2962952"/>
            <a:chExt cx="706544" cy="104212"/>
          </a:xfrm>
        </p:grpSpPr>
        <p:sp>
          <p:nvSpPr>
            <p:cNvPr id="1115" name="Google Shape;1115;p8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8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8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8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85"/>
          <p:cNvGrpSpPr/>
          <p:nvPr/>
        </p:nvGrpSpPr>
        <p:grpSpPr>
          <a:xfrm>
            <a:off x="1990126" y="3041077"/>
            <a:ext cx="960158" cy="289172"/>
            <a:chOff x="4411970" y="2726085"/>
            <a:chExt cx="643107" cy="193659"/>
          </a:xfrm>
        </p:grpSpPr>
        <p:sp>
          <p:nvSpPr>
            <p:cNvPr id="1120" name="Google Shape;1120;p8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8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8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 name="Google Shape;1123;p85"/>
          <p:cNvGrpSpPr/>
          <p:nvPr/>
        </p:nvGrpSpPr>
        <p:grpSpPr>
          <a:xfrm>
            <a:off x="998624" y="3295400"/>
            <a:ext cx="811503" cy="252584"/>
            <a:chOff x="4411970" y="4340222"/>
            <a:chExt cx="779467" cy="242683"/>
          </a:xfrm>
        </p:grpSpPr>
        <p:sp>
          <p:nvSpPr>
            <p:cNvPr id="1124" name="Google Shape;1124;p8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8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8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 name="Google Shape;1127;p85"/>
          <p:cNvGrpSpPr/>
          <p:nvPr/>
        </p:nvGrpSpPr>
        <p:grpSpPr>
          <a:xfrm>
            <a:off x="1990126" y="2709308"/>
            <a:ext cx="965160" cy="216230"/>
            <a:chOff x="4411970" y="2468674"/>
            <a:chExt cx="747317" cy="167425"/>
          </a:xfrm>
        </p:grpSpPr>
        <p:sp>
          <p:nvSpPr>
            <p:cNvPr id="1128" name="Google Shape;1128;p8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8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0" name="Google Shape;1130;p85"/>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 name="Google Shape;1131;p85"/>
          <p:cNvGrpSpPr/>
          <p:nvPr/>
        </p:nvGrpSpPr>
        <p:grpSpPr>
          <a:xfrm>
            <a:off x="997692" y="2334687"/>
            <a:ext cx="1959041" cy="208784"/>
            <a:chOff x="6336019" y="3733725"/>
            <a:chExt cx="2566206" cy="351310"/>
          </a:xfrm>
        </p:grpSpPr>
        <p:sp>
          <p:nvSpPr>
            <p:cNvPr id="1132" name="Google Shape;1132;p85"/>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85"/>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85"/>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85"/>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 name="Google Shape;1136;p85"/>
          <p:cNvGrpSpPr/>
          <p:nvPr/>
        </p:nvGrpSpPr>
        <p:grpSpPr>
          <a:xfrm>
            <a:off x="1990126" y="3950602"/>
            <a:ext cx="946551" cy="153200"/>
            <a:chOff x="4404545" y="3301592"/>
            <a:chExt cx="782403" cy="129272"/>
          </a:xfrm>
        </p:grpSpPr>
        <p:sp>
          <p:nvSpPr>
            <p:cNvPr id="1137" name="Google Shape;1137;p8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85"/>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 name="Google Shape;1139;p85"/>
          <p:cNvGrpSpPr/>
          <p:nvPr/>
        </p:nvGrpSpPr>
        <p:grpSpPr>
          <a:xfrm>
            <a:off x="1990126" y="3695937"/>
            <a:ext cx="962257" cy="139127"/>
            <a:chOff x="4411970" y="3131459"/>
            <a:chExt cx="710520" cy="117397"/>
          </a:xfrm>
        </p:grpSpPr>
        <p:sp>
          <p:nvSpPr>
            <p:cNvPr id="1140" name="Google Shape;1140;p8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8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 name="Google Shape;1142;p85"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3" name="Google Shape;1143;p85"/>
          <p:cNvGrpSpPr/>
          <p:nvPr/>
        </p:nvGrpSpPr>
        <p:grpSpPr>
          <a:xfrm>
            <a:off x="990271" y="3621603"/>
            <a:ext cx="823838" cy="458988"/>
            <a:chOff x="4411970" y="1801825"/>
            <a:chExt cx="734586" cy="409262"/>
          </a:xfrm>
        </p:grpSpPr>
        <p:sp>
          <p:nvSpPr>
            <p:cNvPr id="1144" name="Google Shape;1144;p8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8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 name="Google Shape;1146;p85"/>
          <p:cNvGrpSpPr/>
          <p:nvPr/>
        </p:nvGrpSpPr>
        <p:grpSpPr>
          <a:xfrm>
            <a:off x="3095243" y="2339173"/>
            <a:ext cx="521514" cy="521514"/>
            <a:chOff x="5681300" y="2527788"/>
            <a:chExt cx="805800" cy="805800"/>
          </a:xfrm>
        </p:grpSpPr>
        <p:sp>
          <p:nvSpPr>
            <p:cNvPr id="1147" name="Google Shape;1147;p85"/>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8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 name="Google Shape;1149;p85"/>
          <p:cNvGrpSpPr/>
          <p:nvPr/>
        </p:nvGrpSpPr>
        <p:grpSpPr>
          <a:xfrm>
            <a:off x="3089483" y="3094865"/>
            <a:ext cx="533033" cy="533033"/>
            <a:chOff x="4049800" y="640400"/>
            <a:chExt cx="858900" cy="858900"/>
          </a:xfrm>
        </p:grpSpPr>
        <p:sp>
          <p:nvSpPr>
            <p:cNvPr id="1150" name="Google Shape;1150;p85"/>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85"/>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 name="Google Shape;1152;p85"/>
          <p:cNvGrpSpPr/>
          <p:nvPr/>
        </p:nvGrpSpPr>
        <p:grpSpPr>
          <a:xfrm>
            <a:off x="3014966" y="3772543"/>
            <a:ext cx="682068" cy="682068"/>
            <a:chOff x="5080188" y="927900"/>
            <a:chExt cx="961200" cy="961200"/>
          </a:xfrm>
        </p:grpSpPr>
        <p:sp>
          <p:nvSpPr>
            <p:cNvPr id="1153" name="Google Shape;1153;p85"/>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85"/>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85"/>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85"/>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8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8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8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8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 name="Google Shape;1161;p85"/>
          <p:cNvGrpSpPr/>
          <p:nvPr/>
        </p:nvGrpSpPr>
        <p:grpSpPr>
          <a:xfrm>
            <a:off x="4478465" y="3869234"/>
            <a:ext cx="505650" cy="504006"/>
            <a:chOff x="6039282" y="1042577"/>
            <a:chExt cx="734315" cy="731929"/>
          </a:xfrm>
        </p:grpSpPr>
        <p:sp>
          <p:nvSpPr>
            <p:cNvPr id="1162" name="Google Shape;1162;p8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8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8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8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8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8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8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8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8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8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8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8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8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8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8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8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8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8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8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8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8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 name="Google Shape;1183;p85"/>
          <p:cNvGrpSpPr/>
          <p:nvPr/>
        </p:nvGrpSpPr>
        <p:grpSpPr>
          <a:xfrm>
            <a:off x="5091067" y="2298862"/>
            <a:ext cx="567744" cy="602136"/>
            <a:chOff x="1825800" y="1651625"/>
            <a:chExt cx="539989" cy="571775"/>
          </a:xfrm>
        </p:grpSpPr>
        <p:sp>
          <p:nvSpPr>
            <p:cNvPr id="1184" name="Google Shape;1184;p85"/>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85"/>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85"/>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8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 name="Google Shape;1188;p85"/>
          <p:cNvGrpSpPr/>
          <p:nvPr/>
        </p:nvGrpSpPr>
        <p:grpSpPr>
          <a:xfrm>
            <a:off x="3765995" y="3855579"/>
            <a:ext cx="508123" cy="507955"/>
            <a:chOff x="1897577" y="2802432"/>
            <a:chExt cx="492176" cy="492014"/>
          </a:xfrm>
        </p:grpSpPr>
        <p:sp>
          <p:nvSpPr>
            <p:cNvPr id="1189" name="Google Shape;1189;p85"/>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85"/>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85"/>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85"/>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85"/>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85"/>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85"/>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85"/>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85"/>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85"/>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8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8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 name="Google Shape;1201;p85"/>
          <p:cNvGrpSpPr/>
          <p:nvPr/>
        </p:nvGrpSpPr>
        <p:grpSpPr>
          <a:xfrm>
            <a:off x="997525" y="4169123"/>
            <a:ext cx="809227" cy="200842"/>
            <a:chOff x="2013045" y="4813233"/>
            <a:chExt cx="921986" cy="228854"/>
          </a:xfrm>
        </p:grpSpPr>
        <p:sp>
          <p:nvSpPr>
            <p:cNvPr id="1202" name="Google Shape;1202;p85"/>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85"/>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 name="Google Shape;1204;p85"/>
          <p:cNvGrpSpPr/>
          <p:nvPr/>
        </p:nvGrpSpPr>
        <p:grpSpPr>
          <a:xfrm>
            <a:off x="1005985" y="2656004"/>
            <a:ext cx="792421" cy="269941"/>
            <a:chOff x="1046767" y="4756633"/>
            <a:chExt cx="859646" cy="292841"/>
          </a:xfrm>
        </p:grpSpPr>
        <p:sp>
          <p:nvSpPr>
            <p:cNvPr id="1205" name="Google Shape;1205;p85"/>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85"/>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85"/>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 name="Google Shape;1208;p85"/>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85"/>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85"/>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85"/>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 name="Google Shape;1212;p85"/>
          <p:cNvGrpSpPr/>
          <p:nvPr/>
        </p:nvGrpSpPr>
        <p:grpSpPr>
          <a:xfrm>
            <a:off x="7141841" y="2550562"/>
            <a:ext cx="166473" cy="141497"/>
            <a:chOff x="4660325" y="1866850"/>
            <a:chExt cx="68350" cy="58100"/>
          </a:xfrm>
        </p:grpSpPr>
        <p:sp>
          <p:nvSpPr>
            <p:cNvPr id="1213" name="Google Shape;1213;p8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8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 name="Google Shape;1215;p85"/>
          <p:cNvGrpSpPr/>
          <p:nvPr/>
        </p:nvGrpSpPr>
        <p:grpSpPr>
          <a:xfrm>
            <a:off x="7451186" y="2576286"/>
            <a:ext cx="162515" cy="90049"/>
            <a:chOff x="4791775" y="1877500"/>
            <a:chExt cx="66725" cy="36975"/>
          </a:xfrm>
        </p:grpSpPr>
        <p:sp>
          <p:nvSpPr>
            <p:cNvPr id="1216" name="Google Shape;1216;p8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8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 name="Google Shape;1218;p85"/>
          <p:cNvGrpSpPr/>
          <p:nvPr/>
        </p:nvGrpSpPr>
        <p:grpSpPr>
          <a:xfrm>
            <a:off x="7772899" y="2576286"/>
            <a:ext cx="144979" cy="90049"/>
            <a:chOff x="4923925" y="1877500"/>
            <a:chExt cx="59525" cy="36975"/>
          </a:xfrm>
        </p:grpSpPr>
        <p:sp>
          <p:nvSpPr>
            <p:cNvPr id="1219" name="Google Shape;1219;p8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8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85"/>
          <p:cNvGrpSpPr/>
          <p:nvPr/>
        </p:nvGrpSpPr>
        <p:grpSpPr>
          <a:xfrm>
            <a:off x="8067390" y="2558477"/>
            <a:ext cx="141447" cy="125667"/>
            <a:chOff x="5058450" y="1870100"/>
            <a:chExt cx="58075" cy="51600"/>
          </a:xfrm>
        </p:grpSpPr>
        <p:sp>
          <p:nvSpPr>
            <p:cNvPr id="1222" name="Google Shape;1222;p8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8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 name="Google Shape;1224;p85"/>
          <p:cNvGrpSpPr/>
          <p:nvPr/>
        </p:nvGrpSpPr>
        <p:grpSpPr>
          <a:xfrm>
            <a:off x="7481905" y="2980885"/>
            <a:ext cx="101077" cy="107645"/>
            <a:chOff x="4811425" y="2065025"/>
            <a:chExt cx="41500" cy="44200"/>
          </a:xfrm>
        </p:grpSpPr>
        <p:sp>
          <p:nvSpPr>
            <p:cNvPr id="1225" name="Google Shape;1225;p8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8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 name="Google Shape;1227;p85"/>
          <p:cNvGrpSpPr/>
          <p:nvPr/>
        </p:nvGrpSpPr>
        <p:grpSpPr>
          <a:xfrm>
            <a:off x="7774342" y="2981098"/>
            <a:ext cx="120867" cy="107218"/>
            <a:chOff x="4929875" y="2065025"/>
            <a:chExt cx="49625" cy="44025"/>
          </a:xfrm>
        </p:grpSpPr>
        <p:sp>
          <p:nvSpPr>
            <p:cNvPr id="1228" name="Google Shape;1228;p8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8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 name="Google Shape;1230;p85"/>
          <p:cNvGrpSpPr/>
          <p:nvPr/>
        </p:nvGrpSpPr>
        <p:grpSpPr>
          <a:xfrm>
            <a:off x="8103011" y="2984112"/>
            <a:ext cx="70206" cy="101191"/>
            <a:chOff x="5083925" y="2066350"/>
            <a:chExt cx="28825" cy="41550"/>
          </a:xfrm>
        </p:grpSpPr>
        <p:sp>
          <p:nvSpPr>
            <p:cNvPr id="1231" name="Google Shape;1231;p8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8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 name="Google Shape;1233;p85"/>
          <p:cNvGrpSpPr/>
          <p:nvPr/>
        </p:nvGrpSpPr>
        <p:grpSpPr>
          <a:xfrm>
            <a:off x="7134565" y="2999759"/>
            <a:ext cx="181026" cy="69896"/>
            <a:chOff x="4659775" y="2072775"/>
            <a:chExt cx="74325" cy="28700"/>
          </a:xfrm>
        </p:grpSpPr>
        <p:sp>
          <p:nvSpPr>
            <p:cNvPr id="1234" name="Google Shape;1234;p8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8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8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85"/>
          <p:cNvGrpSpPr/>
          <p:nvPr/>
        </p:nvGrpSpPr>
        <p:grpSpPr>
          <a:xfrm>
            <a:off x="8054421" y="2790324"/>
            <a:ext cx="167387" cy="89197"/>
            <a:chOff x="4662475" y="1976500"/>
            <a:chExt cx="68725" cy="36625"/>
          </a:xfrm>
        </p:grpSpPr>
        <p:sp>
          <p:nvSpPr>
            <p:cNvPr id="1238" name="Google Shape;1238;p8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8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8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 name="Google Shape;1241;p85"/>
          <p:cNvGrpSpPr/>
          <p:nvPr/>
        </p:nvGrpSpPr>
        <p:grpSpPr>
          <a:xfrm>
            <a:off x="7751326" y="2793764"/>
            <a:ext cx="166899" cy="82317"/>
            <a:chOff x="4920150" y="1977875"/>
            <a:chExt cx="68525" cy="33800"/>
          </a:xfrm>
        </p:grpSpPr>
        <p:sp>
          <p:nvSpPr>
            <p:cNvPr id="1242" name="Google Shape;1242;p8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8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8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 name="Google Shape;1245;p85"/>
          <p:cNvGrpSpPr/>
          <p:nvPr/>
        </p:nvGrpSpPr>
        <p:grpSpPr>
          <a:xfrm>
            <a:off x="7162483" y="3197682"/>
            <a:ext cx="125190" cy="127859"/>
            <a:chOff x="4676550" y="2160575"/>
            <a:chExt cx="51400" cy="52500"/>
          </a:xfrm>
        </p:grpSpPr>
        <p:sp>
          <p:nvSpPr>
            <p:cNvPr id="1246" name="Google Shape;1246;p8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8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8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 name="Google Shape;1249;p85"/>
          <p:cNvGrpSpPr/>
          <p:nvPr/>
        </p:nvGrpSpPr>
        <p:grpSpPr>
          <a:xfrm>
            <a:off x="7459741" y="3204714"/>
            <a:ext cx="145405" cy="113794"/>
            <a:chOff x="4768325" y="2163475"/>
            <a:chExt cx="59700" cy="46725"/>
          </a:xfrm>
        </p:grpSpPr>
        <p:sp>
          <p:nvSpPr>
            <p:cNvPr id="1250" name="Google Shape;1250;p8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8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 name="Google Shape;1252;p85"/>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85"/>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85"/>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85"/>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85"/>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85"/>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 name="Google Shape;1258;p85"/>
          <p:cNvGrpSpPr/>
          <p:nvPr/>
        </p:nvGrpSpPr>
        <p:grpSpPr>
          <a:xfrm>
            <a:off x="7476059" y="3459808"/>
            <a:ext cx="112768" cy="106853"/>
            <a:chOff x="4768575" y="2253950"/>
            <a:chExt cx="46300" cy="43875"/>
          </a:xfrm>
        </p:grpSpPr>
        <p:sp>
          <p:nvSpPr>
            <p:cNvPr id="1259" name="Google Shape;1259;p8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8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85"/>
          <p:cNvGrpSpPr/>
          <p:nvPr/>
        </p:nvGrpSpPr>
        <p:grpSpPr>
          <a:xfrm>
            <a:off x="7775682" y="3948834"/>
            <a:ext cx="118187" cy="146246"/>
            <a:chOff x="4960900" y="2433225"/>
            <a:chExt cx="48525" cy="60050"/>
          </a:xfrm>
        </p:grpSpPr>
        <p:sp>
          <p:nvSpPr>
            <p:cNvPr id="1262" name="Google Shape;1262;p8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8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 name="Google Shape;1264;p85"/>
          <p:cNvGrpSpPr/>
          <p:nvPr/>
        </p:nvGrpSpPr>
        <p:grpSpPr>
          <a:xfrm>
            <a:off x="7464247" y="4212895"/>
            <a:ext cx="136394" cy="143810"/>
            <a:chOff x="4854075" y="2527625"/>
            <a:chExt cx="56000" cy="59050"/>
          </a:xfrm>
        </p:grpSpPr>
        <p:sp>
          <p:nvSpPr>
            <p:cNvPr id="1265" name="Google Shape;1265;p8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8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 name="Google Shape;1267;p85"/>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85"/>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85"/>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0" name="Google Shape;1270;p85"/>
          <p:cNvGrpSpPr/>
          <p:nvPr/>
        </p:nvGrpSpPr>
        <p:grpSpPr>
          <a:xfrm>
            <a:off x="8088458" y="3676639"/>
            <a:ext cx="99312" cy="160797"/>
            <a:chOff x="5059700" y="2334775"/>
            <a:chExt cx="40775" cy="66025"/>
          </a:xfrm>
        </p:grpSpPr>
        <p:sp>
          <p:nvSpPr>
            <p:cNvPr id="1271" name="Google Shape;1271;p8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8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8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8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8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8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8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8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8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 name="Google Shape;1280;p85"/>
          <p:cNvGrpSpPr/>
          <p:nvPr/>
        </p:nvGrpSpPr>
        <p:grpSpPr>
          <a:xfrm>
            <a:off x="8045622" y="3941771"/>
            <a:ext cx="184984" cy="160371"/>
            <a:chOff x="5037700" y="2430325"/>
            <a:chExt cx="75950" cy="65850"/>
          </a:xfrm>
        </p:grpSpPr>
        <p:sp>
          <p:nvSpPr>
            <p:cNvPr id="1281" name="Google Shape;1281;p8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8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 name="Google Shape;1283;p85"/>
          <p:cNvGrpSpPr/>
          <p:nvPr/>
        </p:nvGrpSpPr>
        <p:grpSpPr>
          <a:xfrm>
            <a:off x="7465128" y="3708223"/>
            <a:ext cx="173014" cy="97629"/>
            <a:chOff x="4756975" y="2341800"/>
            <a:chExt cx="91975" cy="51925"/>
          </a:xfrm>
        </p:grpSpPr>
        <p:sp>
          <p:nvSpPr>
            <p:cNvPr id="1284" name="Google Shape;1284;p8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8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8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8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8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8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8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8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8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8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8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8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8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8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8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8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8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8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8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8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 name="Google Shape;1304;p85"/>
          <p:cNvGrpSpPr/>
          <p:nvPr/>
        </p:nvGrpSpPr>
        <p:grpSpPr>
          <a:xfrm>
            <a:off x="7732065" y="4196920"/>
            <a:ext cx="212497" cy="175761"/>
            <a:chOff x="4943575" y="2516350"/>
            <a:chExt cx="98675" cy="81700"/>
          </a:xfrm>
        </p:grpSpPr>
        <p:sp>
          <p:nvSpPr>
            <p:cNvPr id="1305" name="Google Shape;1305;p8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8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8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8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8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8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8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8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8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8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8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8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8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8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8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8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8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8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8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8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8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8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8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8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8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8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8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8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8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8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8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8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8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8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8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8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8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8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8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8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8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8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8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8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8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8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8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8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8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8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8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8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8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8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8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8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8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8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8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8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8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8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8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8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8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8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8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8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8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8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8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8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8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8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8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8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8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8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3" name="Google Shape;1383;p85"/>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85"/>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85"/>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85"/>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85"/>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87"/>
        <p:cNvGrpSpPr/>
        <p:nvPr/>
      </p:nvGrpSpPr>
      <p:grpSpPr>
        <a:xfrm>
          <a:off x="0" y="0"/>
          <a:ext cx="0" cy="0"/>
          <a:chOff x="0" y="0"/>
          <a:chExt cx="0" cy="0"/>
        </a:xfrm>
      </p:grpSpPr>
      <p:sp>
        <p:nvSpPr>
          <p:cNvPr id="288" name="Google Shape;288;p47"/>
          <p:cNvSpPr/>
          <p:nvPr/>
        </p:nvSpPr>
        <p:spPr>
          <a:xfrm rot="5400000">
            <a:off x="2642250" y="-2286025"/>
            <a:ext cx="750300" cy="6034800"/>
          </a:xfrm>
          <a:prstGeom prst="round2SameRect">
            <a:avLst>
              <a:gd name="adj1" fmla="val 49199"/>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47"/>
          <p:cNvSpPr/>
          <p:nvPr/>
        </p:nvSpPr>
        <p:spPr>
          <a:xfrm>
            <a:off x="4978351" y="1892775"/>
            <a:ext cx="846000" cy="846000"/>
          </a:xfrm>
          <a:prstGeom prst="ellipse">
            <a:avLst/>
          </a:prstGeom>
          <a:solidFill>
            <a:srgbClr val="E894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47"/>
          <p:cNvSpPr/>
          <p:nvPr/>
        </p:nvSpPr>
        <p:spPr>
          <a:xfrm>
            <a:off x="4978351" y="3501107"/>
            <a:ext cx="846000" cy="846000"/>
          </a:xfrm>
          <a:prstGeom prst="ellipse">
            <a:avLst/>
          </a:prstGeom>
          <a:solidFill>
            <a:srgbClr val="04B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47"/>
          <p:cNvSpPr/>
          <p:nvPr/>
        </p:nvSpPr>
        <p:spPr>
          <a:xfrm>
            <a:off x="720025" y="3501107"/>
            <a:ext cx="846000" cy="846000"/>
          </a:xfrm>
          <a:prstGeom prst="ellipse">
            <a:avLst/>
          </a:prstGeom>
          <a:solidFill>
            <a:srgbClr val="D801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47"/>
          <p:cNvSpPr/>
          <p:nvPr/>
        </p:nvSpPr>
        <p:spPr>
          <a:xfrm>
            <a:off x="720025" y="1892775"/>
            <a:ext cx="846000" cy="846000"/>
          </a:xfrm>
          <a:prstGeom prst="ellipse">
            <a:avLst/>
          </a:prstGeom>
          <a:solidFill>
            <a:srgbClr val="69C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47"/>
          <p:cNvSpPr txBox="1">
            <a:spLocks noGrp="1"/>
          </p:cNvSpPr>
          <p:nvPr>
            <p:ph type="title" idx="4294967295"/>
          </p:nvPr>
        </p:nvSpPr>
        <p:spPr>
          <a:xfrm>
            <a:off x="720013" y="2073517"/>
            <a:ext cx="846000" cy="47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a:t>1</a:t>
            </a:r>
            <a:endParaRPr sz="3600"/>
          </a:p>
        </p:txBody>
      </p:sp>
      <p:sp>
        <p:nvSpPr>
          <p:cNvPr id="294" name="Google Shape;294;p47"/>
          <p:cNvSpPr txBox="1">
            <a:spLocks noGrp="1"/>
          </p:cNvSpPr>
          <p:nvPr>
            <p:ph type="subTitle" idx="1"/>
          </p:nvPr>
        </p:nvSpPr>
        <p:spPr>
          <a:xfrm>
            <a:off x="1666613" y="2302315"/>
            <a:ext cx="2509800" cy="435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295" name="Google Shape;295;p47"/>
          <p:cNvSpPr txBox="1">
            <a:spLocks noGrp="1"/>
          </p:cNvSpPr>
          <p:nvPr>
            <p:ph type="subTitle" idx="2"/>
          </p:nvPr>
        </p:nvSpPr>
        <p:spPr>
          <a:xfrm>
            <a:off x="1666613" y="3911797"/>
            <a:ext cx="2509800" cy="435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296" name="Google Shape;296;p47"/>
          <p:cNvSpPr txBox="1">
            <a:spLocks noGrp="1"/>
          </p:cNvSpPr>
          <p:nvPr>
            <p:ph type="title"/>
          </p:nvPr>
        </p:nvSpPr>
        <p:spPr>
          <a:xfrm>
            <a:off x="710125" y="445025"/>
            <a:ext cx="47424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bg1"/>
                </a:solidFill>
              </a:rPr>
              <a:t>Table of contents</a:t>
            </a:r>
            <a:endParaRPr dirty="0">
              <a:solidFill>
                <a:schemeClr val="bg1"/>
              </a:solidFill>
            </a:endParaRPr>
          </a:p>
        </p:txBody>
      </p:sp>
      <p:sp>
        <p:nvSpPr>
          <p:cNvPr id="297" name="Google Shape;297;p47"/>
          <p:cNvSpPr txBox="1">
            <a:spLocks noGrp="1"/>
          </p:cNvSpPr>
          <p:nvPr>
            <p:ph type="title" idx="3"/>
          </p:nvPr>
        </p:nvSpPr>
        <p:spPr>
          <a:xfrm>
            <a:off x="1666613" y="1829175"/>
            <a:ext cx="2509800" cy="473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Experience</a:t>
            </a:r>
            <a:endParaRPr/>
          </a:p>
        </p:txBody>
      </p:sp>
      <p:sp>
        <p:nvSpPr>
          <p:cNvPr id="298" name="Google Shape;298;p47"/>
          <p:cNvSpPr txBox="1">
            <a:spLocks noGrp="1"/>
          </p:cNvSpPr>
          <p:nvPr>
            <p:ph type="title" idx="4294967295"/>
          </p:nvPr>
        </p:nvSpPr>
        <p:spPr>
          <a:xfrm>
            <a:off x="4978339" y="2073517"/>
            <a:ext cx="846000" cy="47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a:t>2</a:t>
            </a:r>
            <a:endParaRPr sz="3600"/>
          </a:p>
        </p:txBody>
      </p:sp>
      <p:sp>
        <p:nvSpPr>
          <p:cNvPr id="299" name="Google Shape;299;p47"/>
          <p:cNvSpPr txBox="1">
            <a:spLocks noGrp="1"/>
          </p:cNvSpPr>
          <p:nvPr>
            <p:ph type="title" idx="4294967295"/>
          </p:nvPr>
        </p:nvSpPr>
        <p:spPr>
          <a:xfrm>
            <a:off x="4978339" y="3687250"/>
            <a:ext cx="846000" cy="47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a:t>4</a:t>
            </a:r>
            <a:endParaRPr sz="3600"/>
          </a:p>
        </p:txBody>
      </p:sp>
      <p:sp>
        <p:nvSpPr>
          <p:cNvPr id="300" name="Google Shape;300;p47"/>
          <p:cNvSpPr txBox="1">
            <a:spLocks noGrp="1"/>
          </p:cNvSpPr>
          <p:nvPr>
            <p:ph type="title" idx="4294967295"/>
          </p:nvPr>
        </p:nvSpPr>
        <p:spPr>
          <a:xfrm>
            <a:off x="720013" y="3687250"/>
            <a:ext cx="846000" cy="47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a:t>3</a:t>
            </a:r>
            <a:endParaRPr sz="3600"/>
          </a:p>
        </p:txBody>
      </p:sp>
      <p:sp>
        <p:nvSpPr>
          <p:cNvPr id="301" name="Google Shape;301;p47"/>
          <p:cNvSpPr txBox="1">
            <a:spLocks noGrp="1"/>
          </p:cNvSpPr>
          <p:nvPr>
            <p:ph type="title" idx="4"/>
          </p:nvPr>
        </p:nvSpPr>
        <p:spPr>
          <a:xfrm>
            <a:off x="1666613" y="3438100"/>
            <a:ext cx="2509800" cy="473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Skills</a:t>
            </a:r>
            <a:endParaRPr/>
          </a:p>
        </p:txBody>
      </p:sp>
      <p:sp>
        <p:nvSpPr>
          <p:cNvPr id="302" name="Google Shape;302;p47"/>
          <p:cNvSpPr txBox="1">
            <a:spLocks noGrp="1"/>
          </p:cNvSpPr>
          <p:nvPr>
            <p:ph type="subTitle" idx="5"/>
          </p:nvPr>
        </p:nvSpPr>
        <p:spPr>
          <a:xfrm>
            <a:off x="5924952" y="2302315"/>
            <a:ext cx="2509800" cy="435300"/>
          </a:xfrm>
          <a:prstGeom prst="rect">
            <a:avLst/>
          </a:prstGeom>
        </p:spPr>
        <p:txBody>
          <a:bodyPr spcFirstLastPara="1" wrap="square" lIns="90000" tIns="90000"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303" name="Google Shape;303;p47"/>
          <p:cNvSpPr txBox="1">
            <a:spLocks noGrp="1"/>
          </p:cNvSpPr>
          <p:nvPr>
            <p:ph type="subTitle" idx="6"/>
          </p:nvPr>
        </p:nvSpPr>
        <p:spPr>
          <a:xfrm>
            <a:off x="5924952" y="3911797"/>
            <a:ext cx="2509800" cy="435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304" name="Google Shape;304;p47"/>
          <p:cNvSpPr txBox="1">
            <a:spLocks noGrp="1"/>
          </p:cNvSpPr>
          <p:nvPr>
            <p:ph type="title" idx="7"/>
          </p:nvPr>
        </p:nvSpPr>
        <p:spPr>
          <a:xfrm>
            <a:off x="5924952" y="1829175"/>
            <a:ext cx="2509800" cy="473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Education</a:t>
            </a:r>
            <a:endParaRPr/>
          </a:p>
        </p:txBody>
      </p:sp>
      <p:sp>
        <p:nvSpPr>
          <p:cNvPr id="305" name="Google Shape;305;p47"/>
          <p:cNvSpPr txBox="1">
            <a:spLocks noGrp="1"/>
          </p:cNvSpPr>
          <p:nvPr>
            <p:ph type="title" idx="8"/>
          </p:nvPr>
        </p:nvSpPr>
        <p:spPr>
          <a:xfrm>
            <a:off x="5924952" y="3438100"/>
            <a:ext cx="2509800" cy="473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Hobbies</a:t>
            </a:r>
            <a:endParaRPr/>
          </a:p>
        </p:txBody>
      </p:sp>
      <p:grpSp>
        <p:nvGrpSpPr>
          <p:cNvPr id="2" name="Group 1">
            <a:extLst>
              <a:ext uri="{FF2B5EF4-FFF2-40B4-BE49-F238E27FC236}">
                <a16:creationId xmlns:a16="http://schemas.microsoft.com/office/drawing/2014/main" id="{C262569A-BBCC-5797-6562-A149491DB2AC}"/>
              </a:ext>
            </a:extLst>
          </p:cNvPr>
          <p:cNvGrpSpPr>
            <a:grpSpLocks noChangeAspect="1"/>
          </p:cNvGrpSpPr>
          <p:nvPr/>
        </p:nvGrpSpPr>
        <p:grpSpPr>
          <a:xfrm>
            <a:off x="7144103" y="97367"/>
            <a:ext cx="1236432" cy="1236432"/>
            <a:chOff x="6926580" y="647026"/>
            <a:chExt cx="1352550" cy="1352550"/>
          </a:xfrm>
        </p:grpSpPr>
        <p:sp>
          <p:nvSpPr>
            <p:cNvPr id="3" name="Oval 2">
              <a:extLst>
                <a:ext uri="{FF2B5EF4-FFF2-40B4-BE49-F238E27FC236}">
                  <a16:creationId xmlns:a16="http://schemas.microsoft.com/office/drawing/2014/main" id="{677DCCD8-0DCE-3818-8AC6-30C0882D97C6}"/>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9D1757C7-7CF9-267B-7AE5-E79116E7C1A7}"/>
                </a:ext>
              </a:extLst>
            </p:cNvPr>
            <p:cNvPicPr>
              <a:picLocks noChangeAspect="1"/>
            </p:cNvPicPr>
            <p:nvPr/>
          </p:nvPicPr>
          <p:blipFill>
            <a:blip r:embed="rId3"/>
            <a:stretch>
              <a:fillRect/>
            </a:stretch>
          </p:blipFill>
          <p:spPr>
            <a:xfrm>
              <a:off x="6992620" y="702975"/>
              <a:ext cx="1225405" cy="1224885"/>
            </a:xfrm>
            <a:prstGeom prst="rect">
              <a:avLst/>
            </a:prstGeom>
          </p:spPr>
        </p:pic>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391"/>
        <p:cNvGrpSpPr/>
        <p:nvPr/>
      </p:nvGrpSpPr>
      <p:grpSpPr>
        <a:xfrm>
          <a:off x="0" y="0"/>
          <a:ext cx="0" cy="0"/>
          <a:chOff x="0" y="0"/>
          <a:chExt cx="0" cy="0"/>
        </a:xfrm>
      </p:grpSpPr>
      <p:grpSp>
        <p:nvGrpSpPr>
          <p:cNvPr id="1392" name="Google Shape;1392;p86"/>
          <p:cNvGrpSpPr/>
          <p:nvPr/>
        </p:nvGrpSpPr>
        <p:grpSpPr>
          <a:xfrm>
            <a:off x="719115" y="2852867"/>
            <a:ext cx="2622876" cy="1333540"/>
            <a:chOff x="238125" y="1038125"/>
            <a:chExt cx="7146800" cy="3633625"/>
          </a:xfrm>
        </p:grpSpPr>
        <p:sp>
          <p:nvSpPr>
            <p:cNvPr id="1393" name="Google Shape;1393;p8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8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8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8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8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8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8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8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8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8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8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8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8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8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8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8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8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8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8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8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8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8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8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8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8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8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8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8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8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8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8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8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8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8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8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8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8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8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8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8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8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8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8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8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8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8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8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8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8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8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8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8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8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8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8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8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8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8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8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8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8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8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8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8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8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8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8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8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8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8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8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8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8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8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8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8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8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8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8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8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8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8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8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8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8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8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8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8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8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8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8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8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8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8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8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8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8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8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8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8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8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8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8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8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8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8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8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8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8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8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8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8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8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8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8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8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8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8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8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8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8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8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8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8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8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8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8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8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8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8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8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8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8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8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8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8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8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8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8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8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8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8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8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8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8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8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8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8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8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8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8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8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8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8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8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8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8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8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8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8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8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8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8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8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8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8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8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8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8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8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8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8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8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8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8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8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8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8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8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8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8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8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8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8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8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8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8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8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8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8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8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8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8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8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8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8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8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8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8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8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8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8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8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8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8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8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8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8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8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8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8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8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8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8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8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8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8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8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8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8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8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8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8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8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8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8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8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8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8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8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8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8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8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8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8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8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8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8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8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8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8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8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8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8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8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8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8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8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8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8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8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8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8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8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8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8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8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8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8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8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8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8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8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8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8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8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8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8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8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8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8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8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8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8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8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8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8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8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8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8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8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8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8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8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8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8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8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8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8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8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8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8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8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8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8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8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8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8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8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8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8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8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8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8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8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8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8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8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8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8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8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8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8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8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8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8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8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8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8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8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8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8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8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8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8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8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8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8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8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8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8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8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8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8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8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8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8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8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8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8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8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8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8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8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8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8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8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8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8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8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8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8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8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8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8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8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8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8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8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8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8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8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8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8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8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8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8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8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8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8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8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8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8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8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8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8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8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8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8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8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8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8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8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8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8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8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8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8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8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8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8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8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8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8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8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8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8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8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8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8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8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8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8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8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8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8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8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8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8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8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8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8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8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8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8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8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8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8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8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8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8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8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8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8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8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8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8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8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8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8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8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8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8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8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8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8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8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8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8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8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8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8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8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8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8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8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8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8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8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8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8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8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8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8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8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8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8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8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8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8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8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8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8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8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8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8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8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8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8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8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8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8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8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8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8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8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8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8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8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8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8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8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8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8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8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8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8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8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8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8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8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8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8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8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8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8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8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8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8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8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8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8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8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8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8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8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8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8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8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8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8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8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8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8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8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8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8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8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8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8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8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8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8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8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8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8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8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8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8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8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8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8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8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8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8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8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8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8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8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8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8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8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8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8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8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8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8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8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8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8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8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8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8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8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8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8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8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8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8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8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8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8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8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8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8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8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8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8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8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8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8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8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8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8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8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8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8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8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8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8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8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8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8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8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8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8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8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8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8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8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8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8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8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8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8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8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8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8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8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8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8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8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8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8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8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8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8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8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8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8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8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8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8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8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8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8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8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8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8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8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8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8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8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8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8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8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8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8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8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8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8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8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8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8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8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8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8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8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8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8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8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8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8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8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8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8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8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8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8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8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8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8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8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8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8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8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8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8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8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8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8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8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8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8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8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8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8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8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8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8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8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8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8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8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8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8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8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8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8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8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8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8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8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8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8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8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8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8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8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8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8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8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8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8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8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8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8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8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8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8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8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8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8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8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8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8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8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8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8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8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8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8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8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8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8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8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8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8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8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8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8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8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8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8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8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8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8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8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8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8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8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8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8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8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8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8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8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8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8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8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8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8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8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8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8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8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8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8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8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8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8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8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8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8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8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8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8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8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8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8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8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8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8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8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8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8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8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8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8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8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8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8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8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8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8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8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8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8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8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8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8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8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8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8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8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8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8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8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8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8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8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8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8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8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8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8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8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8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8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8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8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8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8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8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8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8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8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8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8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8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8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8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8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8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8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8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8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8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8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8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8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8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8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8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8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8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8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8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8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8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8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8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8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8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8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8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8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8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8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8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8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8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8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8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8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8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8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8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8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8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8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8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8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8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8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8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8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8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8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8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8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8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8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8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8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8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8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8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8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8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8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8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8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8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8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8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8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8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8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8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8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8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8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8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8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8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8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8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8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8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8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8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8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8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8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8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8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8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8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8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8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8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8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8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8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8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8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8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8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8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8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8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8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8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8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8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8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8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8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8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8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8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8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8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8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8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8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8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8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8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8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8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8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8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8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8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8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8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8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8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8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8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8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8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8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8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8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8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8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8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8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8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8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8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8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8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8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8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8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8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8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8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8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8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8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8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8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8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8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8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8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8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8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8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8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8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8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8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8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8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8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8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8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8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8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8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8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8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8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8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8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8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8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8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8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8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8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8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8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8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8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8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8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8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8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8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8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8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8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8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8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8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8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8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8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8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8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8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8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8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8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8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8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8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8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8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8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8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8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8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8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8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8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8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8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8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8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8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8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8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8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8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8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8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8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8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8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8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8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8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8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8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8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8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8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8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8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8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8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8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8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8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8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8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8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8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8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8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8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8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8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8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8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8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8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8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8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8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8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8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8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8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8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8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8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8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8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8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8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8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8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8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8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8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8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8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8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8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8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8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8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8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8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8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8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8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8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8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8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8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8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8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8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8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8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8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8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8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8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8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8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8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8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8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8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8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8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8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8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8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8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8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8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8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8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8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8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8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8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8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8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8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8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8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8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8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8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8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8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8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8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8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8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8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8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8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8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8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8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8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8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8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8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8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8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8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8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8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8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8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8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8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8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8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8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8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8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8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8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8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8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8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8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8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8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8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8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8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8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8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8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8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8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8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8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8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8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8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8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8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8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8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8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8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5" name="Google Shape;2965;p86"/>
          <p:cNvGrpSpPr/>
          <p:nvPr/>
        </p:nvGrpSpPr>
        <p:grpSpPr>
          <a:xfrm>
            <a:off x="3574273" y="2854307"/>
            <a:ext cx="2241344" cy="1330656"/>
            <a:chOff x="3597785" y="3065882"/>
            <a:chExt cx="2241344" cy="1330656"/>
          </a:xfrm>
        </p:grpSpPr>
        <p:grpSp>
          <p:nvGrpSpPr>
            <p:cNvPr id="2966" name="Google Shape;2966;p86"/>
            <p:cNvGrpSpPr/>
            <p:nvPr/>
          </p:nvGrpSpPr>
          <p:grpSpPr>
            <a:xfrm>
              <a:off x="5296908" y="3937355"/>
              <a:ext cx="143198" cy="32380"/>
              <a:chOff x="5296908" y="3937355"/>
              <a:chExt cx="143198" cy="32380"/>
            </a:xfrm>
          </p:grpSpPr>
          <p:sp>
            <p:nvSpPr>
              <p:cNvPr id="2967" name="Google Shape;2967;p86"/>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8" name="Google Shape;2968;p86"/>
              <p:cNvGrpSpPr/>
              <p:nvPr/>
            </p:nvGrpSpPr>
            <p:grpSpPr>
              <a:xfrm>
                <a:off x="5402331" y="3937355"/>
                <a:ext cx="37776" cy="32380"/>
                <a:chOff x="5402331" y="3937355"/>
                <a:chExt cx="37776" cy="32380"/>
              </a:xfrm>
            </p:grpSpPr>
            <p:sp>
              <p:nvSpPr>
                <p:cNvPr id="2969" name="Google Shape;2969;p86"/>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86"/>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1" name="Google Shape;2971;p86"/>
              <p:cNvGrpSpPr/>
              <p:nvPr/>
            </p:nvGrpSpPr>
            <p:grpSpPr>
              <a:xfrm>
                <a:off x="5296908" y="3937355"/>
                <a:ext cx="37783" cy="32380"/>
                <a:chOff x="5296908" y="3937355"/>
                <a:chExt cx="37783" cy="32380"/>
              </a:xfrm>
            </p:grpSpPr>
            <p:sp>
              <p:nvSpPr>
                <p:cNvPr id="2972" name="Google Shape;2972;p86"/>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86"/>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74" name="Google Shape;2974;p86"/>
            <p:cNvGrpSpPr/>
            <p:nvPr/>
          </p:nvGrpSpPr>
          <p:grpSpPr>
            <a:xfrm>
              <a:off x="4724163" y="3119631"/>
              <a:ext cx="120838" cy="84218"/>
              <a:chOff x="4724163" y="3119631"/>
              <a:chExt cx="120838" cy="84218"/>
            </a:xfrm>
          </p:grpSpPr>
          <p:grpSp>
            <p:nvGrpSpPr>
              <p:cNvPr id="2975" name="Google Shape;2975;p86"/>
              <p:cNvGrpSpPr/>
              <p:nvPr/>
            </p:nvGrpSpPr>
            <p:grpSpPr>
              <a:xfrm>
                <a:off x="4746712" y="3132773"/>
                <a:ext cx="86869" cy="56424"/>
                <a:chOff x="4746712" y="3132773"/>
                <a:chExt cx="86869" cy="56424"/>
              </a:xfrm>
            </p:grpSpPr>
            <p:sp>
              <p:nvSpPr>
                <p:cNvPr id="2976" name="Google Shape;2976;p86"/>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86"/>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8" name="Google Shape;2978;p86"/>
              <p:cNvGrpSpPr/>
              <p:nvPr/>
            </p:nvGrpSpPr>
            <p:grpSpPr>
              <a:xfrm>
                <a:off x="4773634" y="3143336"/>
                <a:ext cx="37776" cy="32451"/>
                <a:chOff x="4773634" y="3143336"/>
                <a:chExt cx="37776" cy="32451"/>
              </a:xfrm>
            </p:grpSpPr>
            <p:sp>
              <p:nvSpPr>
                <p:cNvPr id="2979" name="Google Shape;2979;p86"/>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86"/>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1" name="Google Shape;2981;p86"/>
              <p:cNvGrpSpPr/>
              <p:nvPr/>
            </p:nvGrpSpPr>
            <p:grpSpPr>
              <a:xfrm>
                <a:off x="4724163" y="3131248"/>
                <a:ext cx="37776" cy="32459"/>
                <a:chOff x="4724163" y="3131248"/>
                <a:chExt cx="37776" cy="32459"/>
              </a:xfrm>
            </p:grpSpPr>
            <p:sp>
              <p:nvSpPr>
                <p:cNvPr id="2982" name="Google Shape;2982;p86"/>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86"/>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4" name="Google Shape;2984;p86"/>
              <p:cNvGrpSpPr/>
              <p:nvPr/>
            </p:nvGrpSpPr>
            <p:grpSpPr>
              <a:xfrm>
                <a:off x="4755081" y="3176054"/>
                <a:ext cx="32357" cy="27795"/>
                <a:chOff x="4755081" y="3176054"/>
                <a:chExt cx="32357" cy="27795"/>
              </a:xfrm>
            </p:grpSpPr>
            <p:sp>
              <p:nvSpPr>
                <p:cNvPr id="2985" name="Google Shape;2985;p86"/>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86"/>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7" name="Google Shape;2987;p86"/>
              <p:cNvGrpSpPr/>
              <p:nvPr/>
            </p:nvGrpSpPr>
            <p:grpSpPr>
              <a:xfrm>
                <a:off x="4812550" y="3119631"/>
                <a:ext cx="32451" cy="27803"/>
                <a:chOff x="4812550" y="3119631"/>
                <a:chExt cx="32451" cy="27803"/>
              </a:xfrm>
            </p:grpSpPr>
            <p:sp>
              <p:nvSpPr>
                <p:cNvPr id="2988" name="Google Shape;2988;p86"/>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6"/>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90" name="Google Shape;2990;p86"/>
            <p:cNvGrpSpPr/>
            <p:nvPr/>
          </p:nvGrpSpPr>
          <p:grpSpPr>
            <a:xfrm>
              <a:off x="5382826" y="4027197"/>
              <a:ext cx="268967" cy="250422"/>
              <a:chOff x="5382826" y="4027197"/>
              <a:chExt cx="268967" cy="250422"/>
            </a:xfrm>
          </p:grpSpPr>
          <p:grpSp>
            <p:nvGrpSpPr>
              <p:cNvPr id="2991" name="Google Shape;2991;p86"/>
              <p:cNvGrpSpPr/>
              <p:nvPr/>
            </p:nvGrpSpPr>
            <p:grpSpPr>
              <a:xfrm>
                <a:off x="5405280" y="4042510"/>
                <a:ext cx="237570" cy="218647"/>
                <a:chOff x="5405280" y="4042510"/>
                <a:chExt cx="237570" cy="218647"/>
              </a:xfrm>
            </p:grpSpPr>
            <p:sp>
              <p:nvSpPr>
                <p:cNvPr id="2992" name="Google Shape;2992;p86"/>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86"/>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86"/>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86"/>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6"/>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86"/>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8" name="Google Shape;2998;p86"/>
              <p:cNvGrpSpPr/>
              <p:nvPr/>
            </p:nvGrpSpPr>
            <p:grpSpPr>
              <a:xfrm>
                <a:off x="5382826" y="4125549"/>
                <a:ext cx="37776" cy="32380"/>
                <a:chOff x="5382826" y="4125549"/>
                <a:chExt cx="37776" cy="32380"/>
              </a:xfrm>
            </p:grpSpPr>
            <p:sp>
              <p:nvSpPr>
                <p:cNvPr id="2999" name="Google Shape;2999;p86"/>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86"/>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1" name="Google Shape;3001;p86"/>
              <p:cNvGrpSpPr/>
              <p:nvPr/>
            </p:nvGrpSpPr>
            <p:grpSpPr>
              <a:xfrm>
                <a:off x="5475680" y="4195587"/>
                <a:ext cx="37783" cy="32364"/>
                <a:chOff x="5475680" y="4195587"/>
                <a:chExt cx="37783" cy="32364"/>
              </a:xfrm>
            </p:grpSpPr>
            <p:sp>
              <p:nvSpPr>
                <p:cNvPr id="3002" name="Google Shape;3002;p86"/>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86"/>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4" name="Google Shape;3004;p86"/>
              <p:cNvGrpSpPr/>
              <p:nvPr/>
            </p:nvGrpSpPr>
            <p:grpSpPr>
              <a:xfrm>
                <a:off x="5532575" y="4027197"/>
                <a:ext cx="33308" cy="32262"/>
                <a:chOff x="5532575" y="4027197"/>
                <a:chExt cx="33308" cy="32262"/>
              </a:xfrm>
            </p:grpSpPr>
            <p:sp>
              <p:nvSpPr>
                <p:cNvPr id="3005" name="Google Shape;3005;p86"/>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86"/>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7" name="Google Shape;3007;p86"/>
              <p:cNvGrpSpPr/>
              <p:nvPr/>
            </p:nvGrpSpPr>
            <p:grpSpPr>
              <a:xfrm>
                <a:off x="5590706" y="4245348"/>
                <a:ext cx="33497" cy="32270"/>
                <a:chOff x="5590706" y="4245348"/>
                <a:chExt cx="33497" cy="32270"/>
              </a:xfrm>
            </p:grpSpPr>
            <p:sp>
              <p:nvSpPr>
                <p:cNvPr id="3008" name="Google Shape;3008;p86"/>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86"/>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0" name="Google Shape;3010;p86"/>
              <p:cNvGrpSpPr/>
              <p:nvPr/>
            </p:nvGrpSpPr>
            <p:grpSpPr>
              <a:xfrm>
                <a:off x="5618681" y="4109677"/>
                <a:ext cx="33112" cy="32357"/>
                <a:chOff x="5618681" y="4109677"/>
                <a:chExt cx="33112" cy="32357"/>
              </a:xfrm>
            </p:grpSpPr>
            <p:sp>
              <p:nvSpPr>
                <p:cNvPr id="3011" name="Google Shape;3011;p86"/>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86"/>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3" name="Google Shape;3013;p86"/>
              <p:cNvGrpSpPr/>
              <p:nvPr/>
            </p:nvGrpSpPr>
            <p:grpSpPr>
              <a:xfrm>
                <a:off x="5479298" y="4128262"/>
                <a:ext cx="31405" cy="26906"/>
                <a:chOff x="5479298" y="4128262"/>
                <a:chExt cx="31405" cy="26906"/>
              </a:xfrm>
            </p:grpSpPr>
            <p:sp>
              <p:nvSpPr>
                <p:cNvPr id="3014" name="Google Shape;3014;p86"/>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86"/>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6" name="Google Shape;3016;p86"/>
              <p:cNvGrpSpPr/>
              <p:nvPr/>
            </p:nvGrpSpPr>
            <p:grpSpPr>
              <a:xfrm>
                <a:off x="5582903" y="4180116"/>
                <a:ext cx="31499" cy="26898"/>
                <a:chOff x="5582903" y="4180116"/>
                <a:chExt cx="31499" cy="26898"/>
              </a:xfrm>
            </p:grpSpPr>
            <p:sp>
              <p:nvSpPr>
                <p:cNvPr id="3017" name="Google Shape;3017;p86"/>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86"/>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19" name="Google Shape;3019;p86"/>
            <p:cNvGrpSpPr/>
            <p:nvPr/>
          </p:nvGrpSpPr>
          <p:grpSpPr>
            <a:xfrm>
              <a:off x="3977681" y="3230323"/>
              <a:ext cx="94584" cy="84085"/>
              <a:chOff x="3977681" y="3230323"/>
              <a:chExt cx="94584" cy="84085"/>
            </a:xfrm>
          </p:grpSpPr>
          <p:grpSp>
            <p:nvGrpSpPr>
              <p:cNvPr id="3020" name="Google Shape;3020;p86"/>
              <p:cNvGrpSpPr/>
              <p:nvPr/>
            </p:nvGrpSpPr>
            <p:grpSpPr>
              <a:xfrm>
                <a:off x="4000135" y="3243041"/>
                <a:ext cx="59570" cy="57186"/>
                <a:chOff x="4000135" y="3243041"/>
                <a:chExt cx="59570" cy="57186"/>
              </a:xfrm>
            </p:grpSpPr>
            <p:sp>
              <p:nvSpPr>
                <p:cNvPr id="3021" name="Google Shape;3021;p86"/>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86"/>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86"/>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4" name="Google Shape;3024;p86"/>
              <p:cNvGrpSpPr/>
              <p:nvPr/>
            </p:nvGrpSpPr>
            <p:grpSpPr>
              <a:xfrm>
                <a:off x="3977681" y="3245872"/>
                <a:ext cx="37783" cy="32380"/>
                <a:chOff x="3977681" y="3245872"/>
                <a:chExt cx="37783" cy="32380"/>
              </a:xfrm>
            </p:grpSpPr>
            <p:sp>
              <p:nvSpPr>
                <p:cNvPr id="3025" name="Google Shape;3025;p86"/>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86"/>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7" name="Google Shape;3027;p86"/>
              <p:cNvGrpSpPr/>
              <p:nvPr/>
            </p:nvGrpSpPr>
            <p:grpSpPr>
              <a:xfrm>
                <a:off x="4040860" y="3262672"/>
                <a:ext cx="31405" cy="27001"/>
                <a:chOff x="4040860" y="3262672"/>
                <a:chExt cx="31405" cy="27001"/>
              </a:xfrm>
            </p:grpSpPr>
            <p:sp>
              <p:nvSpPr>
                <p:cNvPr id="3028" name="Google Shape;3028;p86"/>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86"/>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0" name="Google Shape;3030;p86"/>
              <p:cNvGrpSpPr/>
              <p:nvPr/>
            </p:nvGrpSpPr>
            <p:grpSpPr>
              <a:xfrm>
                <a:off x="4021072" y="3230323"/>
                <a:ext cx="31397" cy="26906"/>
                <a:chOff x="4021072" y="3230323"/>
                <a:chExt cx="31397" cy="26906"/>
              </a:xfrm>
            </p:grpSpPr>
            <p:sp>
              <p:nvSpPr>
                <p:cNvPr id="3031" name="Google Shape;3031;p86"/>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86"/>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3" name="Google Shape;3033;p86"/>
              <p:cNvGrpSpPr/>
              <p:nvPr/>
            </p:nvGrpSpPr>
            <p:grpSpPr>
              <a:xfrm>
                <a:off x="4001472" y="3287462"/>
                <a:ext cx="31499" cy="26945"/>
                <a:chOff x="4001472" y="3287462"/>
                <a:chExt cx="31499" cy="26945"/>
              </a:xfrm>
            </p:grpSpPr>
            <p:sp>
              <p:nvSpPr>
                <p:cNvPr id="3034" name="Google Shape;3034;p86"/>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86"/>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36" name="Google Shape;3036;p86"/>
            <p:cNvGrpSpPr/>
            <p:nvPr/>
          </p:nvGrpSpPr>
          <p:grpSpPr>
            <a:xfrm>
              <a:off x="4084715" y="3258865"/>
              <a:ext cx="184961" cy="137268"/>
              <a:chOff x="4084715" y="3258865"/>
              <a:chExt cx="184961" cy="137268"/>
            </a:xfrm>
          </p:grpSpPr>
          <p:grpSp>
            <p:nvGrpSpPr>
              <p:cNvPr id="3037" name="Google Shape;3037;p86"/>
              <p:cNvGrpSpPr/>
              <p:nvPr/>
            </p:nvGrpSpPr>
            <p:grpSpPr>
              <a:xfrm>
                <a:off x="4107453" y="3271583"/>
                <a:ext cx="153470" cy="110275"/>
                <a:chOff x="4107453" y="3271583"/>
                <a:chExt cx="153470" cy="110275"/>
              </a:xfrm>
            </p:grpSpPr>
            <p:sp>
              <p:nvSpPr>
                <p:cNvPr id="3038" name="Google Shape;3038;p86"/>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86"/>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6"/>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86"/>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2" name="Google Shape;3042;p86"/>
              <p:cNvGrpSpPr/>
              <p:nvPr/>
            </p:nvGrpSpPr>
            <p:grpSpPr>
              <a:xfrm>
                <a:off x="4136947" y="3258865"/>
                <a:ext cx="31499" cy="27001"/>
                <a:chOff x="4136947" y="3258865"/>
                <a:chExt cx="31499" cy="27001"/>
              </a:xfrm>
            </p:grpSpPr>
            <p:sp>
              <p:nvSpPr>
                <p:cNvPr id="3043" name="Google Shape;3043;p86"/>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86"/>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5" name="Google Shape;3045;p86"/>
              <p:cNvGrpSpPr/>
              <p:nvPr/>
            </p:nvGrpSpPr>
            <p:grpSpPr>
              <a:xfrm>
                <a:off x="4084715" y="3266478"/>
                <a:ext cx="31468" cy="26898"/>
                <a:chOff x="4084715" y="3266478"/>
                <a:chExt cx="31468" cy="26898"/>
              </a:xfrm>
            </p:grpSpPr>
            <p:sp>
              <p:nvSpPr>
                <p:cNvPr id="3046" name="Google Shape;3046;p86"/>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86"/>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8" name="Google Shape;3048;p86"/>
              <p:cNvGrpSpPr/>
              <p:nvPr/>
            </p:nvGrpSpPr>
            <p:grpSpPr>
              <a:xfrm>
                <a:off x="4159213" y="3279849"/>
                <a:ext cx="31405" cy="26945"/>
                <a:chOff x="4159213" y="3279849"/>
                <a:chExt cx="31405" cy="26945"/>
              </a:xfrm>
            </p:grpSpPr>
            <p:sp>
              <p:nvSpPr>
                <p:cNvPr id="3049" name="Google Shape;3049;p86"/>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86"/>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1" name="Google Shape;3051;p86"/>
              <p:cNvGrpSpPr/>
              <p:nvPr/>
            </p:nvGrpSpPr>
            <p:grpSpPr>
              <a:xfrm>
                <a:off x="4201550" y="3266502"/>
                <a:ext cx="31405" cy="26883"/>
                <a:chOff x="4201550" y="3266502"/>
                <a:chExt cx="31405" cy="26883"/>
              </a:xfrm>
            </p:grpSpPr>
            <p:sp>
              <p:nvSpPr>
                <p:cNvPr id="3052" name="Google Shape;3052;p86"/>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6"/>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4" name="Google Shape;3054;p86"/>
              <p:cNvGrpSpPr/>
              <p:nvPr/>
            </p:nvGrpSpPr>
            <p:grpSpPr>
              <a:xfrm>
                <a:off x="4201550" y="3338278"/>
                <a:ext cx="31405" cy="26930"/>
                <a:chOff x="4201550" y="3338278"/>
                <a:chExt cx="31405" cy="26930"/>
              </a:xfrm>
            </p:grpSpPr>
            <p:sp>
              <p:nvSpPr>
                <p:cNvPr id="3055" name="Google Shape;3055;p86"/>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86"/>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7" name="Google Shape;3057;p86"/>
              <p:cNvGrpSpPr/>
              <p:nvPr/>
            </p:nvGrpSpPr>
            <p:grpSpPr>
              <a:xfrm>
                <a:off x="4238272" y="3369132"/>
                <a:ext cx="31405" cy="27001"/>
                <a:chOff x="4238272" y="3369132"/>
                <a:chExt cx="31405" cy="27001"/>
              </a:xfrm>
            </p:grpSpPr>
            <p:sp>
              <p:nvSpPr>
                <p:cNvPr id="3058" name="Google Shape;3058;p86"/>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86"/>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60" name="Google Shape;3060;p86"/>
            <p:cNvGrpSpPr/>
            <p:nvPr/>
          </p:nvGrpSpPr>
          <p:grpSpPr>
            <a:xfrm>
              <a:off x="4068639" y="3200169"/>
              <a:ext cx="77643" cy="37272"/>
              <a:chOff x="4068639" y="3200169"/>
              <a:chExt cx="77643" cy="37272"/>
            </a:xfrm>
          </p:grpSpPr>
          <p:sp>
            <p:nvSpPr>
              <p:cNvPr id="3061" name="Google Shape;3061;p86"/>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2" name="Google Shape;3062;p86"/>
              <p:cNvGrpSpPr/>
              <p:nvPr/>
            </p:nvGrpSpPr>
            <p:grpSpPr>
              <a:xfrm>
                <a:off x="4114878" y="3200169"/>
                <a:ext cx="31405" cy="26993"/>
                <a:chOff x="4114878" y="3200169"/>
                <a:chExt cx="31405" cy="26993"/>
              </a:xfrm>
            </p:grpSpPr>
            <p:sp>
              <p:nvSpPr>
                <p:cNvPr id="3063" name="Google Shape;3063;p86"/>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86"/>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5" name="Google Shape;3065;p86"/>
              <p:cNvGrpSpPr/>
              <p:nvPr/>
            </p:nvGrpSpPr>
            <p:grpSpPr>
              <a:xfrm>
                <a:off x="4068639" y="3210535"/>
                <a:ext cx="31499" cy="26906"/>
                <a:chOff x="4068639" y="3210535"/>
                <a:chExt cx="31499" cy="26906"/>
              </a:xfrm>
            </p:grpSpPr>
            <p:sp>
              <p:nvSpPr>
                <p:cNvPr id="3066" name="Google Shape;3066;p86"/>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6"/>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68" name="Google Shape;3068;p86"/>
            <p:cNvGrpSpPr/>
            <p:nvPr/>
          </p:nvGrpSpPr>
          <p:grpSpPr>
            <a:xfrm>
              <a:off x="3869702" y="3066935"/>
              <a:ext cx="382664" cy="190294"/>
              <a:chOff x="3869702" y="3066935"/>
              <a:chExt cx="382664" cy="190294"/>
            </a:xfrm>
          </p:grpSpPr>
          <p:grpSp>
            <p:nvGrpSpPr>
              <p:cNvPr id="3069" name="Google Shape;3069;p86"/>
              <p:cNvGrpSpPr/>
              <p:nvPr/>
            </p:nvGrpSpPr>
            <p:grpSpPr>
              <a:xfrm>
                <a:off x="3888633" y="3082351"/>
                <a:ext cx="351172" cy="160698"/>
                <a:chOff x="3888633" y="3082351"/>
                <a:chExt cx="351172" cy="160698"/>
              </a:xfrm>
            </p:grpSpPr>
            <p:sp>
              <p:nvSpPr>
                <p:cNvPr id="3070" name="Google Shape;3070;p86"/>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6"/>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6"/>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6"/>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6"/>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6"/>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6" name="Google Shape;3076;p86"/>
              <p:cNvGrpSpPr/>
              <p:nvPr/>
            </p:nvGrpSpPr>
            <p:grpSpPr>
              <a:xfrm>
                <a:off x="4143703" y="3066935"/>
                <a:ext cx="37783" cy="32357"/>
                <a:chOff x="4143703" y="3066935"/>
                <a:chExt cx="37783" cy="32357"/>
              </a:xfrm>
            </p:grpSpPr>
            <p:sp>
              <p:nvSpPr>
                <p:cNvPr id="3077" name="Google Shape;3077;p86"/>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6"/>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9" name="Google Shape;3079;p86"/>
              <p:cNvGrpSpPr/>
              <p:nvPr/>
            </p:nvGrpSpPr>
            <p:grpSpPr>
              <a:xfrm>
                <a:off x="4044565" y="3103563"/>
                <a:ext cx="37783" cy="32451"/>
                <a:chOff x="4044565" y="3103563"/>
                <a:chExt cx="37783" cy="32451"/>
              </a:xfrm>
            </p:grpSpPr>
            <p:sp>
              <p:nvSpPr>
                <p:cNvPr id="3080" name="Google Shape;3080;p86"/>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6"/>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2" name="Google Shape;3082;p86"/>
              <p:cNvGrpSpPr/>
              <p:nvPr/>
            </p:nvGrpSpPr>
            <p:grpSpPr>
              <a:xfrm>
                <a:off x="4017454" y="3188237"/>
                <a:ext cx="37776" cy="32357"/>
                <a:chOff x="4017454" y="3188237"/>
                <a:chExt cx="37776" cy="32357"/>
              </a:xfrm>
            </p:grpSpPr>
            <p:sp>
              <p:nvSpPr>
                <p:cNvPr id="3083" name="Google Shape;3083;p86"/>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6"/>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5" name="Google Shape;3085;p86"/>
              <p:cNvGrpSpPr/>
              <p:nvPr/>
            </p:nvGrpSpPr>
            <p:grpSpPr>
              <a:xfrm>
                <a:off x="3921548" y="3157509"/>
                <a:ext cx="37783" cy="32357"/>
                <a:chOff x="3921548" y="3157509"/>
                <a:chExt cx="37783" cy="32357"/>
              </a:xfrm>
            </p:grpSpPr>
            <p:sp>
              <p:nvSpPr>
                <p:cNvPr id="3086" name="Google Shape;3086;p86"/>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6"/>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8" name="Google Shape;3088;p86"/>
              <p:cNvGrpSpPr/>
              <p:nvPr/>
            </p:nvGrpSpPr>
            <p:grpSpPr>
              <a:xfrm>
                <a:off x="3939056" y="3211620"/>
                <a:ext cx="37783" cy="32380"/>
                <a:chOff x="3939056" y="3211620"/>
                <a:chExt cx="37783" cy="32380"/>
              </a:xfrm>
            </p:grpSpPr>
            <p:sp>
              <p:nvSpPr>
                <p:cNvPr id="3089" name="Google Shape;3089;p86"/>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6"/>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1" name="Google Shape;3091;p86"/>
              <p:cNvGrpSpPr/>
              <p:nvPr/>
            </p:nvGrpSpPr>
            <p:grpSpPr>
              <a:xfrm>
                <a:off x="4176240" y="3136965"/>
                <a:ext cx="31405" cy="26930"/>
                <a:chOff x="4176240" y="3136965"/>
                <a:chExt cx="31405" cy="26930"/>
              </a:xfrm>
            </p:grpSpPr>
            <p:sp>
              <p:nvSpPr>
                <p:cNvPr id="3092" name="Google Shape;3092;p86"/>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6"/>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4" name="Google Shape;3094;p86"/>
              <p:cNvGrpSpPr/>
              <p:nvPr/>
            </p:nvGrpSpPr>
            <p:grpSpPr>
              <a:xfrm>
                <a:off x="4133148" y="3152593"/>
                <a:ext cx="31499" cy="27001"/>
                <a:chOff x="4133148" y="3152593"/>
                <a:chExt cx="31499" cy="27001"/>
              </a:xfrm>
            </p:grpSpPr>
            <p:sp>
              <p:nvSpPr>
                <p:cNvPr id="3095" name="Google Shape;3095;p86"/>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6"/>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7" name="Google Shape;3097;p86"/>
              <p:cNvGrpSpPr/>
              <p:nvPr/>
            </p:nvGrpSpPr>
            <p:grpSpPr>
              <a:xfrm>
                <a:off x="4220866" y="3073534"/>
                <a:ext cx="31499" cy="26898"/>
                <a:chOff x="4220866" y="3073534"/>
                <a:chExt cx="31499" cy="26898"/>
              </a:xfrm>
            </p:grpSpPr>
            <p:sp>
              <p:nvSpPr>
                <p:cNvPr id="3098" name="Google Shape;3098;p86"/>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6"/>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0" name="Google Shape;3100;p86"/>
              <p:cNvGrpSpPr/>
              <p:nvPr/>
            </p:nvGrpSpPr>
            <p:grpSpPr>
              <a:xfrm>
                <a:off x="3869702" y="3230323"/>
                <a:ext cx="31499" cy="26906"/>
                <a:chOff x="3869702" y="3230323"/>
                <a:chExt cx="31499" cy="26906"/>
              </a:xfrm>
            </p:grpSpPr>
            <p:sp>
              <p:nvSpPr>
                <p:cNvPr id="3101" name="Google Shape;3101;p86"/>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6"/>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03" name="Google Shape;3103;p86"/>
            <p:cNvGrpSpPr/>
            <p:nvPr/>
          </p:nvGrpSpPr>
          <p:grpSpPr>
            <a:xfrm>
              <a:off x="4271383" y="3065882"/>
              <a:ext cx="304556" cy="341663"/>
              <a:chOff x="4271383" y="3065882"/>
              <a:chExt cx="304556" cy="341663"/>
            </a:xfrm>
          </p:grpSpPr>
          <p:grpSp>
            <p:nvGrpSpPr>
              <p:cNvPr id="3104" name="Google Shape;3104;p86"/>
              <p:cNvGrpSpPr/>
              <p:nvPr/>
            </p:nvGrpSpPr>
            <p:grpSpPr>
              <a:xfrm>
                <a:off x="4293838" y="3078639"/>
                <a:ext cx="269353" cy="311973"/>
                <a:chOff x="4293838" y="3078639"/>
                <a:chExt cx="269353" cy="311973"/>
              </a:xfrm>
            </p:grpSpPr>
            <p:sp>
              <p:nvSpPr>
                <p:cNvPr id="3105" name="Google Shape;3105;p86"/>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6"/>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6"/>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6"/>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6"/>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6"/>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86"/>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6"/>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6"/>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6"/>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6"/>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6"/>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6"/>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6"/>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6"/>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6"/>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6"/>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2" name="Google Shape;3122;p86"/>
              <p:cNvGrpSpPr/>
              <p:nvPr/>
            </p:nvGrpSpPr>
            <p:grpSpPr>
              <a:xfrm>
                <a:off x="4538164" y="3342061"/>
                <a:ext cx="37776" cy="32380"/>
                <a:chOff x="4538164" y="3342061"/>
                <a:chExt cx="37776" cy="32380"/>
              </a:xfrm>
            </p:grpSpPr>
            <p:sp>
              <p:nvSpPr>
                <p:cNvPr id="3123" name="Google Shape;3123;p86"/>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6"/>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5" name="Google Shape;3125;p86"/>
              <p:cNvGrpSpPr/>
              <p:nvPr/>
            </p:nvGrpSpPr>
            <p:grpSpPr>
              <a:xfrm>
                <a:off x="4271383" y="3194742"/>
                <a:ext cx="37783" cy="32420"/>
                <a:chOff x="4271383" y="3194742"/>
                <a:chExt cx="37783" cy="32420"/>
              </a:xfrm>
            </p:grpSpPr>
            <p:sp>
              <p:nvSpPr>
                <p:cNvPr id="3126" name="Google Shape;3126;p86"/>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6"/>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8" name="Google Shape;3128;p86"/>
              <p:cNvGrpSpPr/>
              <p:nvPr/>
            </p:nvGrpSpPr>
            <p:grpSpPr>
              <a:xfrm>
                <a:off x="4284416" y="3084058"/>
                <a:ext cx="37783" cy="32357"/>
                <a:chOff x="4284416" y="3084058"/>
                <a:chExt cx="37783" cy="32357"/>
              </a:xfrm>
            </p:grpSpPr>
            <p:sp>
              <p:nvSpPr>
                <p:cNvPr id="3129" name="Google Shape;3129;p86"/>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6"/>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1" name="Google Shape;3131;p86"/>
              <p:cNvGrpSpPr/>
              <p:nvPr/>
            </p:nvGrpSpPr>
            <p:grpSpPr>
              <a:xfrm>
                <a:off x="4478697" y="3297561"/>
                <a:ext cx="37776" cy="32451"/>
                <a:chOff x="4478697" y="3297561"/>
                <a:chExt cx="37776" cy="32451"/>
              </a:xfrm>
            </p:grpSpPr>
            <p:sp>
              <p:nvSpPr>
                <p:cNvPr id="3132" name="Google Shape;3132;p86"/>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6"/>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4" name="Google Shape;3134;p86"/>
              <p:cNvGrpSpPr/>
              <p:nvPr/>
            </p:nvGrpSpPr>
            <p:grpSpPr>
              <a:xfrm>
                <a:off x="4411813" y="3331711"/>
                <a:ext cx="37776" cy="32451"/>
                <a:chOff x="4411813" y="3331711"/>
                <a:chExt cx="37776" cy="32451"/>
              </a:xfrm>
            </p:grpSpPr>
            <p:sp>
              <p:nvSpPr>
                <p:cNvPr id="3135" name="Google Shape;3135;p86"/>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6"/>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7" name="Google Shape;3137;p86"/>
              <p:cNvGrpSpPr/>
              <p:nvPr/>
            </p:nvGrpSpPr>
            <p:grpSpPr>
              <a:xfrm>
                <a:off x="4337984" y="3375188"/>
                <a:ext cx="37776" cy="32357"/>
                <a:chOff x="4337984" y="3375188"/>
                <a:chExt cx="37776" cy="32357"/>
              </a:xfrm>
            </p:grpSpPr>
            <p:sp>
              <p:nvSpPr>
                <p:cNvPr id="3138" name="Google Shape;3138;p86"/>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6"/>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0" name="Google Shape;3140;p86"/>
              <p:cNvGrpSpPr/>
              <p:nvPr/>
            </p:nvGrpSpPr>
            <p:grpSpPr>
              <a:xfrm>
                <a:off x="4494867" y="3090530"/>
                <a:ext cx="37878" cy="32451"/>
                <a:chOff x="4494867" y="3090530"/>
                <a:chExt cx="37878" cy="32451"/>
              </a:xfrm>
            </p:grpSpPr>
            <p:sp>
              <p:nvSpPr>
                <p:cNvPr id="3141" name="Google Shape;3141;p86"/>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6"/>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3" name="Google Shape;3143;p86"/>
              <p:cNvGrpSpPr/>
              <p:nvPr/>
            </p:nvGrpSpPr>
            <p:grpSpPr>
              <a:xfrm>
                <a:off x="4525124" y="3207774"/>
                <a:ext cx="37783" cy="32420"/>
                <a:chOff x="4525124" y="3207774"/>
                <a:chExt cx="37783" cy="32420"/>
              </a:xfrm>
            </p:grpSpPr>
            <p:sp>
              <p:nvSpPr>
                <p:cNvPr id="3144" name="Google Shape;3144;p86"/>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6"/>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6" name="Google Shape;3146;p86"/>
              <p:cNvGrpSpPr/>
              <p:nvPr/>
            </p:nvGrpSpPr>
            <p:grpSpPr>
              <a:xfrm>
                <a:off x="4440544" y="3176479"/>
                <a:ext cx="31499" cy="26898"/>
                <a:chOff x="4440544" y="3176479"/>
                <a:chExt cx="31499" cy="26898"/>
              </a:xfrm>
            </p:grpSpPr>
            <p:sp>
              <p:nvSpPr>
                <p:cNvPr id="3147" name="Google Shape;3147;p86"/>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6"/>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9" name="Google Shape;3149;p86"/>
              <p:cNvGrpSpPr/>
              <p:nvPr/>
            </p:nvGrpSpPr>
            <p:grpSpPr>
              <a:xfrm>
                <a:off x="4350545" y="3156400"/>
                <a:ext cx="31405" cy="27001"/>
                <a:chOff x="4350545" y="3156400"/>
                <a:chExt cx="31405" cy="27001"/>
              </a:xfrm>
            </p:grpSpPr>
            <p:sp>
              <p:nvSpPr>
                <p:cNvPr id="3150" name="Google Shape;3150;p86"/>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6"/>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2" name="Google Shape;3152;p86"/>
              <p:cNvGrpSpPr/>
              <p:nvPr/>
            </p:nvGrpSpPr>
            <p:grpSpPr>
              <a:xfrm>
                <a:off x="4376703" y="3255058"/>
                <a:ext cx="31405" cy="27001"/>
                <a:chOff x="4376703" y="3255058"/>
                <a:chExt cx="31405" cy="27001"/>
              </a:xfrm>
            </p:grpSpPr>
            <p:sp>
              <p:nvSpPr>
                <p:cNvPr id="3153" name="Google Shape;3153;p86"/>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6"/>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5" name="Google Shape;3155;p86"/>
              <p:cNvGrpSpPr/>
              <p:nvPr/>
            </p:nvGrpSpPr>
            <p:grpSpPr>
              <a:xfrm>
                <a:off x="4331322" y="3283656"/>
                <a:ext cx="31405" cy="26945"/>
                <a:chOff x="4331322" y="3283656"/>
                <a:chExt cx="31405" cy="26945"/>
              </a:xfrm>
            </p:grpSpPr>
            <p:sp>
              <p:nvSpPr>
                <p:cNvPr id="3156" name="Google Shape;3156;p86"/>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6"/>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8" name="Google Shape;3158;p86"/>
              <p:cNvGrpSpPr/>
              <p:nvPr/>
            </p:nvGrpSpPr>
            <p:grpSpPr>
              <a:xfrm>
                <a:off x="4380510" y="3065882"/>
                <a:ext cx="31405" cy="26938"/>
                <a:chOff x="4380510" y="3065882"/>
                <a:chExt cx="31405" cy="26938"/>
              </a:xfrm>
            </p:grpSpPr>
            <p:sp>
              <p:nvSpPr>
                <p:cNvPr id="3159" name="Google Shape;3159;p86"/>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6"/>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61" name="Google Shape;3161;p86"/>
            <p:cNvGrpSpPr/>
            <p:nvPr/>
          </p:nvGrpSpPr>
          <p:grpSpPr>
            <a:xfrm>
              <a:off x="4558998" y="3188237"/>
              <a:ext cx="1280131" cy="1052746"/>
              <a:chOff x="4558998" y="3188237"/>
              <a:chExt cx="1280131" cy="1052746"/>
            </a:xfrm>
          </p:grpSpPr>
          <p:sp>
            <p:nvSpPr>
              <p:cNvPr id="3162" name="Google Shape;3162;p86"/>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3" name="Google Shape;3163;p86"/>
              <p:cNvGrpSpPr/>
              <p:nvPr/>
            </p:nvGrpSpPr>
            <p:grpSpPr>
              <a:xfrm>
                <a:off x="4579164" y="3203653"/>
                <a:ext cx="1244833" cy="1020397"/>
                <a:chOff x="4579164" y="3203653"/>
                <a:chExt cx="1244833" cy="1020397"/>
              </a:xfrm>
            </p:grpSpPr>
            <p:sp>
              <p:nvSpPr>
                <p:cNvPr id="3164" name="Google Shape;3164;p86"/>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6"/>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6" name="Google Shape;3166;p86"/>
                <p:cNvGrpSpPr/>
                <p:nvPr/>
              </p:nvGrpSpPr>
              <p:grpSpPr>
                <a:xfrm>
                  <a:off x="4579164" y="3203653"/>
                  <a:ext cx="1244833" cy="1020397"/>
                  <a:chOff x="4579164" y="3203653"/>
                  <a:chExt cx="1244833" cy="1020397"/>
                </a:xfrm>
              </p:grpSpPr>
              <p:sp>
                <p:nvSpPr>
                  <p:cNvPr id="3167" name="Google Shape;3167;p86"/>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6"/>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9" name="Google Shape;3169;p86"/>
                  <p:cNvGrpSpPr/>
                  <p:nvPr/>
                </p:nvGrpSpPr>
                <p:grpSpPr>
                  <a:xfrm>
                    <a:off x="4579164" y="3203653"/>
                    <a:ext cx="1244833" cy="1020397"/>
                    <a:chOff x="4579164" y="3203653"/>
                    <a:chExt cx="1244833" cy="1020397"/>
                  </a:xfrm>
                </p:grpSpPr>
                <p:sp>
                  <p:nvSpPr>
                    <p:cNvPr id="3170" name="Google Shape;3170;p86"/>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6"/>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6"/>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6"/>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6"/>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6"/>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6"/>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6"/>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8" name="Google Shape;3178;p86"/>
                    <p:cNvGrpSpPr/>
                    <p:nvPr/>
                  </p:nvGrpSpPr>
                  <p:grpSpPr>
                    <a:xfrm>
                      <a:off x="4579164" y="3203653"/>
                      <a:ext cx="1244833" cy="1020397"/>
                      <a:chOff x="4579164" y="3203653"/>
                      <a:chExt cx="1244833" cy="1020397"/>
                    </a:xfrm>
                  </p:grpSpPr>
                  <p:sp>
                    <p:nvSpPr>
                      <p:cNvPr id="3179" name="Google Shape;3179;p86"/>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6"/>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6"/>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6"/>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6"/>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6"/>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6"/>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6"/>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6"/>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6"/>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6"/>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6"/>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6"/>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6"/>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3" name="Google Shape;3193;p86"/>
                      <p:cNvGrpSpPr/>
                      <p:nvPr/>
                    </p:nvGrpSpPr>
                    <p:grpSpPr>
                      <a:xfrm>
                        <a:off x="4579164" y="3203653"/>
                        <a:ext cx="1244833" cy="1020397"/>
                        <a:chOff x="4579164" y="3203653"/>
                        <a:chExt cx="1244833" cy="1020397"/>
                      </a:xfrm>
                    </p:grpSpPr>
                    <p:sp>
                      <p:nvSpPr>
                        <p:cNvPr id="3194" name="Google Shape;3194;p86"/>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6"/>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6"/>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6"/>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6"/>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6"/>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6"/>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6"/>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6"/>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6"/>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6"/>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6"/>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6"/>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6"/>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6"/>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6"/>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6"/>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6"/>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6"/>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6"/>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6"/>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6"/>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6"/>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6"/>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18" name="Google Shape;3218;p86"/>
                        <p:cNvGrpSpPr/>
                        <p:nvPr/>
                      </p:nvGrpSpPr>
                      <p:grpSpPr>
                        <a:xfrm>
                          <a:off x="4579164" y="3203653"/>
                          <a:ext cx="1244833" cy="1020397"/>
                          <a:chOff x="4579164" y="3203653"/>
                          <a:chExt cx="1244833" cy="1020397"/>
                        </a:xfrm>
                      </p:grpSpPr>
                      <p:sp>
                        <p:nvSpPr>
                          <p:cNvPr id="3219" name="Google Shape;3219;p86"/>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0" name="Google Shape;3220;p86"/>
                          <p:cNvGrpSpPr/>
                          <p:nvPr/>
                        </p:nvGrpSpPr>
                        <p:grpSpPr>
                          <a:xfrm>
                            <a:off x="4579164" y="3203653"/>
                            <a:ext cx="1244833" cy="1020397"/>
                            <a:chOff x="4579164" y="3203653"/>
                            <a:chExt cx="1244833" cy="1020397"/>
                          </a:xfrm>
                        </p:grpSpPr>
                        <p:sp>
                          <p:nvSpPr>
                            <p:cNvPr id="3221" name="Google Shape;3221;p86"/>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6"/>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6"/>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6"/>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6"/>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6"/>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6"/>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8" name="Google Shape;3228;p86"/>
                            <p:cNvGrpSpPr/>
                            <p:nvPr/>
                          </p:nvGrpSpPr>
                          <p:grpSpPr>
                            <a:xfrm>
                              <a:off x="4579164" y="3203653"/>
                              <a:ext cx="1244833" cy="1020397"/>
                              <a:chOff x="4579164" y="3203653"/>
                              <a:chExt cx="1244833" cy="1020397"/>
                            </a:xfrm>
                          </p:grpSpPr>
                          <p:sp>
                            <p:nvSpPr>
                              <p:cNvPr id="3229" name="Google Shape;3229;p86"/>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6"/>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6"/>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6"/>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6"/>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6"/>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6"/>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6"/>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6"/>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6"/>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6"/>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6"/>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6"/>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2" name="Google Shape;3242;p86"/>
                              <p:cNvGrpSpPr/>
                              <p:nvPr/>
                            </p:nvGrpSpPr>
                            <p:grpSpPr>
                              <a:xfrm>
                                <a:off x="4579164" y="3203653"/>
                                <a:ext cx="1244833" cy="1020397"/>
                                <a:chOff x="4579164" y="3203653"/>
                                <a:chExt cx="1244833" cy="1020397"/>
                              </a:xfrm>
                            </p:grpSpPr>
                            <p:sp>
                              <p:nvSpPr>
                                <p:cNvPr id="3243" name="Google Shape;3243;p86"/>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6"/>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6"/>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6"/>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6"/>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6"/>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6"/>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0" name="Google Shape;3250;p86"/>
                                <p:cNvGrpSpPr/>
                                <p:nvPr/>
                              </p:nvGrpSpPr>
                              <p:grpSpPr>
                                <a:xfrm>
                                  <a:off x="4579164" y="3203653"/>
                                  <a:ext cx="1244833" cy="1020397"/>
                                  <a:chOff x="4579164" y="3203653"/>
                                  <a:chExt cx="1244833" cy="1020397"/>
                                </a:xfrm>
                              </p:grpSpPr>
                              <p:sp>
                                <p:nvSpPr>
                                  <p:cNvPr id="3251" name="Google Shape;3251;p86"/>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6"/>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6"/>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6"/>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6"/>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6" name="Google Shape;3256;p86"/>
                                  <p:cNvGrpSpPr/>
                                  <p:nvPr/>
                                </p:nvGrpSpPr>
                                <p:grpSpPr>
                                  <a:xfrm>
                                    <a:off x="4579164" y="3203653"/>
                                    <a:ext cx="1244833" cy="1020397"/>
                                    <a:chOff x="4579164" y="3203653"/>
                                    <a:chExt cx="1244833" cy="1020397"/>
                                  </a:xfrm>
                                </p:grpSpPr>
                                <p:sp>
                                  <p:nvSpPr>
                                    <p:cNvPr id="3257" name="Google Shape;3257;p86"/>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6"/>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6"/>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6"/>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3261" name="Google Shape;3261;p86"/>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6"/>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6"/>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264" name="Google Shape;3264;p86"/>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3265" name="Google Shape;3265;p86"/>
              <p:cNvGrpSpPr/>
              <p:nvPr/>
            </p:nvGrpSpPr>
            <p:grpSpPr>
              <a:xfrm>
                <a:off x="4595437" y="3598775"/>
                <a:ext cx="37776" cy="32451"/>
                <a:chOff x="4595437" y="3598775"/>
                <a:chExt cx="37776" cy="32451"/>
              </a:xfrm>
            </p:grpSpPr>
            <p:sp>
              <p:nvSpPr>
                <p:cNvPr id="3266" name="Google Shape;3266;p86"/>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6"/>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8" name="Google Shape;3268;p86"/>
              <p:cNvGrpSpPr/>
              <p:nvPr/>
            </p:nvGrpSpPr>
            <p:grpSpPr>
              <a:xfrm>
                <a:off x="4641864" y="3524443"/>
                <a:ext cx="37776" cy="32380"/>
                <a:chOff x="4641864" y="3524443"/>
                <a:chExt cx="37776" cy="32380"/>
              </a:xfrm>
            </p:grpSpPr>
            <p:sp>
              <p:nvSpPr>
                <p:cNvPr id="3269" name="Google Shape;3269;p86"/>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6"/>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1" name="Google Shape;3271;p86"/>
              <p:cNvGrpSpPr/>
              <p:nvPr/>
            </p:nvGrpSpPr>
            <p:grpSpPr>
              <a:xfrm>
                <a:off x="4648431" y="3893901"/>
                <a:ext cx="37776" cy="32357"/>
                <a:chOff x="4648431" y="3893901"/>
                <a:chExt cx="37776" cy="32357"/>
              </a:xfrm>
            </p:grpSpPr>
            <p:sp>
              <p:nvSpPr>
                <p:cNvPr id="3272" name="Google Shape;3272;p86"/>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6"/>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4" name="Google Shape;3274;p86"/>
              <p:cNvGrpSpPr/>
              <p:nvPr/>
            </p:nvGrpSpPr>
            <p:grpSpPr>
              <a:xfrm>
                <a:off x="4567752" y="3722908"/>
                <a:ext cx="37870" cy="32380"/>
                <a:chOff x="4567752" y="3722908"/>
                <a:chExt cx="37870" cy="32380"/>
              </a:xfrm>
            </p:grpSpPr>
            <p:sp>
              <p:nvSpPr>
                <p:cNvPr id="3275" name="Google Shape;3275;p86"/>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6"/>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7" name="Google Shape;3277;p86"/>
              <p:cNvGrpSpPr/>
              <p:nvPr/>
            </p:nvGrpSpPr>
            <p:grpSpPr>
              <a:xfrm>
                <a:off x="4617506" y="3652052"/>
                <a:ext cx="37783" cy="32357"/>
                <a:chOff x="4617506" y="3652052"/>
                <a:chExt cx="37783" cy="32357"/>
              </a:xfrm>
            </p:grpSpPr>
            <p:sp>
              <p:nvSpPr>
                <p:cNvPr id="3278" name="Google Shape;3278;p86"/>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6"/>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0" name="Google Shape;3280;p86"/>
              <p:cNvGrpSpPr/>
              <p:nvPr/>
            </p:nvGrpSpPr>
            <p:grpSpPr>
              <a:xfrm>
                <a:off x="4739005" y="3554149"/>
                <a:ext cx="37870" cy="32357"/>
                <a:chOff x="4739005" y="3554149"/>
                <a:chExt cx="37870" cy="32357"/>
              </a:xfrm>
            </p:grpSpPr>
            <p:sp>
              <p:nvSpPr>
                <p:cNvPr id="3281" name="Google Shape;3281;p86"/>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6"/>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3" name="Google Shape;3283;p86"/>
              <p:cNvGrpSpPr/>
              <p:nvPr/>
            </p:nvGrpSpPr>
            <p:grpSpPr>
              <a:xfrm>
                <a:off x="4806557" y="3630258"/>
                <a:ext cx="37776" cy="32364"/>
                <a:chOff x="4806557" y="3630258"/>
                <a:chExt cx="37776" cy="32364"/>
              </a:xfrm>
            </p:grpSpPr>
            <p:sp>
              <p:nvSpPr>
                <p:cNvPr id="3284" name="Google Shape;3284;p86"/>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6"/>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6" name="Google Shape;3286;p86"/>
              <p:cNvGrpSpPr/>
              <p:nvPr/>
            </p:nvGrpSpPr>
            <p:grpSpPr>
              <a:xfrm>
                <a:off x="4737007" y="4004357"/>
                <a:ext cx="37870" cy="32357"/>
                <a:chOff x="4737007" y="4004357"/>
                <a:chExt cx="37870" cy="32357"/>
              </a:xfrm>
            </p:grpSpPr>
            <p:sp>
              <p:nvSpPr>
                <p:cNvPr id="3287" name="Google Shape;3287;p86"/>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6"/>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9" name="Google Shape;3289;p86"/>
              <p:cNvGrpSpPr/>
              <p:nvPr/>
            </p:nvGrpSpPr>
            <p:grpSpPr>
              <a:xfrm>
                <a:off x="4773634" y="4208627"/>
                <a:ext cx="37776" cy="32357"/>
                <a:chOff x="4773634" y="4208627"/>
                <a:chExt cx="37776" cy="32357"/>
              </a:xfrm>
            </p:grpSpPr>
            <p:sp>
              <p:nvSpPr>
                <p:cNvPr id="3290" name="Google Shape;3290;p86"/>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6"/>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2" name="Google Shape;3292;p86"/>
              <p:cNvGrpSpPr/>
              <p:nvPr/>
            </p:nvGrpSpPr>
            <p:grpSpPr>
              <a:xfrm>
                <a:off x="4888282" y="4074764"/>
                <a:ext cx="37776" cy="32451"/>
                <a:chOff x="4888282" y="4074764"/>
                <a:chExt cx="37776" cy="32451"/>
              </a:xfrm>
            </p:grpSpPr>
            <p:sp>
              <p:nvSpPr>
                <p:cNvPr id="3293" name="Google Shape;3293;p86"/>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6"/>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5" name="Google Shape;3295;p86"/>
              <p:cNvGrpSpPr/>
              <p:nvPr/>
            </p:nvGrpSpPr>
            <p:grpSpPr>
              <a:xfrm>
                <a:off x="4901315" y="3804271"/>
                <a:ext cx="37776" cy="32364"/>
                <a:chOff x="4901315" y="3804271"/>
                <a:chExt cx="37776" cy="32364"/>
              </a:xfrm>
            </p:grpSpPr>
            <p:sp>
              <p:nvSpPr>
                <p:cNvPr id="3296" name="Google Shape;3296;p86"/>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6"/>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8" name="Google Shape;3298;p86"/>
              <p:cNvGrpSpPr/>
              <p:nvPr/>
            </p:nvGrpSpPr>
            <p:grpSpPr>
              <a:xfrm>
                <a:off x="4866394" y="3715035"/>
                <a:ext cx="37846" cy="32357"/>
                <a:chOff x="4866394" y="3715035"/>
                <a:chExt cx="37846" cy="32357"/>
              </a:xfrm>
            </p:grpSpPr>
            <p:sp>
              <p:nvSpPr>
                <p:cNvPr id="3299" name="Google Shape;3299;p86"/>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6"/>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1" name="Google Shape;3301;p86"/>
              <p:cNvGrpSpPr/>
              <p:nvPr/>
            </p:nvGrpSpPr>
            <p:grpSpPr>
              <a:xfrm>
                <a:off x="4979233" y="3839798"/>
                <a:ext cx="37878" cy="32420"/>
                <a:chOff x="4979233" y="3839798"/>
                <a:chExt cx="37878" cy="32420"/>
              </a:xfrm>
            </p:grpSpPr>
            <p:sp>
              <p:nvSpPr>
                <p:cNvPr id="3302" name="Google Shape;3302;p86"/>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6"/>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4" name="Google Shape;3304;p86"/>
              <p:cNvGrpSpPr/>
              <p:nvPr/>
            </p:nvGrpSpPr>
            <p:grpSpPr>
              <a:xfrm>
                <a:off x="4790662" y="3679147"/>
                <a:ext cx="37783" cy="32380"/>
                <a:chOff x="4790662" y="3679147"/>
                <a:chExt cx="37783" cy="32380"/>
              </a:xfrm>
            </p:grpSpPr>
            <p:sp>
              <p:nvSpPr>
                <p:cNvPr id="3305" name="Google Shape;3305;p86"/>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6"/>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7" name="Google Shape;3307;p86"/>
              <p:cNvGrpSpPr/>
              <p:nvPr/>
            </p:nvGrpSpPr>
            <p:grpSpPr>
              <a:xfrm>
                <a:off x="4857263" y="3557861"/>
                <a:ext cx="37776" cy="32357"/>
                <a:chOff x="4857263" y="3557861"/>
                <a:chExt cx="37776" cy="32357"/>
              </a:xfrm>
            </p:grpSpPr>
            <p:sp>
              <p:nvSpPr>
                <p:cNvPr id="3308" name="Google Shape;3308;p86"/>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6"/>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0" name="Google Shape;3310;p86"/>
              <p:cNvGrpSpPr/>
              <p:nvPr/>
            </p:nvGrpSpPr>
            <p:grpSpPr>
              <a:xfrm>
                <a:off x="4883902" y="3648033"/>
                <a:ext cx="37783" cy="32380"/>
                <a:chOff x="4883902" y="3648033"/>
                <a:chExt cx="37783" cy="32380"/>
              </a:xfrm>
            </p:grpSpPr>
            <p:sp>
              <p:nvSpPr>
                <p:cNvPr id="3311" name="Google Shape;3311;p86"/>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6"/>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3" name="Google Shape;3313;p86"/>
              <p:cNvGrpSpPr/>
              <p:nvPr/>
            </p:nvGrpSpPr>
            <p:grpSpPr>
              <a:xfrm>
                <a:off x="4907780" y="3347220"/>
                <a:ext cx="37878" cy="32357"/>
                <a:chOff x="4907780" y="3347220"/>
                <a:chExt cx="37878" cy="32357"/>
              </a:xfrm>
            </p:grpSpPr>
            <p:sp>
              <p:nvSpPr>
                <p:cNvPr id="3314" name="Google Shape;3314;p86"/>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6"/>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6" name="Google Shape;3316;p86"/>
              <p:cNvGrpSpPr/>
              <p:nvPr/>
            </p:nvGrpSpPr>
            <p:grpSpPr>
              <a:xfrm>
                <a:off x="5065048" y="3738150"/>
                <a:ext cx="37783" cy="32364"/>
                <a:chOff x="5065048" y="3738150"/>
                <a:chExt cx="37783" cy="32364"/>
              </a:xfrm>
            </p:grpSpPr>
            <p:sp>
              <p:nvSpPr>
                <p:cNvPr id="3317" name="Google Shape;3317;p86"/>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6"/>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9" name="Google Shape;3319;p86"/>
              <p:cNvGrpSpPr/>
              <p:nvPr/>
            </p:nvGrpSpPr>
            <p:grpSpPr>
              <a:xfrm>
                <a:off x="5071616" y="3284615"/>
                <a:ext cx="37783" cy="32357"/>
                <a:chOff x="5071616" y="3284615"/>
                <a:chExt cx="37783" cy="32357"/>
              </a:xfrm>
            </p:grpSpPr>
            <p:sp>
              <p:nvSpPr>
                <p:cNvPr id="3320" name="Google Shape;3320;p86"/>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6"/>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2" name="Google Shape;3322;p86"/>
              <p:cNvGrpSpPr/>
              <p:nvPr/>
            </p:nvGrpSpPr>
            <p:grpSpPr>
              <a:xfrm>
                <a:off x="5389291" y="3759921"/>
                <a:ext cx="37783" cy="32380"/>
                <a:chOff x="5389291" y="3759921"/>
                <a:chExt cx="37783" cy="32380"/>
              </a:xfrm>
            </p:grpSpPr>
            <p:sp>
              <p:nvSpPr>
                <p:cNvPr id="3323" name="Google Shape;3323;p86"/>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6"/>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5" name="Google Shape;3325;p86"/>
              <p:cNvGrpSpPr/>
              <p:nvPr/>
            </p:nvGrpSpPr>
            <p:grpSpPr>
              <a:xfrm>
                <a:off x="5431534" y="3632932"/>
                <a:ext cx="37878" cy="32451"/>
                <a:chOff x="5431534" y="3632932"/>
                <a:chExt cx="37878" cy="32451"/>
              </a:xfrm>
            </p:grpSpPr>
            <p:sp>
              <p:nvSpPr>
                <p:cNvPr id="3326" name="Google Shape;3326;p86"/>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6"/>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8" name="Google Shape;3328;p86"/>
              <p:cNvGrpSpPr/>
              <p:nvPr/>
            </p:nvGrpSpPr>
            <p:grpSpPr>
              <a:xfrm>
                <a:off x="5540755" y="3544829"/>
                <a:ext cx="37783" cy="32357"/>
                <a:chOff x="5540755" y="3544829"/>
                <a:chExt cx="37783" cy="32357"/>
              </a:xfrm>
            </p:grpSpPr>
            <p:sp>
              <p:nvSpPr>
                <p:cNvPr id="3329" name="Google Shape;3329;p86"/>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6"/>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1" name="Google Shape;3331;p86"/>
              <p:cNvGrpSpPr/>
              <p:nvPr/>
            </p:nvGrpSpPr>
            <p:grpSpPr>
              <a:xfrm>
                <a:off x="5579293" y="3412107"/>
                <a:ext cx="37776" cy="32357"/>
                <a:chOff x="5579293" y="3412107"/>
                <a:chExt cx="37776" cy="32357"/>
              </a:xfrm>
            </p:grpSpPr>
            <p:sp>
              <p:nvSpPr>
                <p:cNvPr id="3332" name="Google Shape;3332;p86"/>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6"/>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4" name="Google Shape;3334;p86"/>
              <p:cNvGrpSpPr/>
              <p:nvPr/>
            </p:nvGrpSpPr>
            <p:grpSpPr>
              <a:xfrm>
                <a:off x="5801346" y="3284615"/>
                <a:ext cx="37783" cy="32357"/>
                <a:chOff x="5801346" y="3284615"/>
                <a:chExt cx="37783" cy="32357"/>
              </a:xfrm>
            </p:grpSpPr>
            <p:sp>
              <p:nvSpPr>
                <p:cNvPr id="3335" name="Google Shape;3335;p86"/>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6"/>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7" name="Google Shape;3337;p86"/>
              <p:cNvGrpSpPr/>
              <p:nvPr/>
            </p:nvGrpSpPr>
            <p:grpSpPr>
              <a:xfrm>
                <a:off x="5763578" y="3399067"/>
                <a:ext cx="37776" cy="32364"/>
                <a:chOff x="5763578" y="3399067"/>
                <a:chExt cx="37776" cy="32364"/>
              </a:xfrm>
            </p:grpSpPr>
            <p:sp>
              <p:nvSpPr>
                <p:cNvPr id="3338" name="Google Shape;3338;p86"/>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6"/>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0" name="Google Shape;3340;p86"/>
              <p:cNvGrpSpPr/>
              <p:nvPr/>
            </p:nvGrpSpPr>
            <p:grpSpPr>
              <a:xfrm>
                <a:off x="5395858" y="3230952"/>
                <a:ext cx="37776" cy="32364"/>
                <a:chOff x="5395858" y="3230952"/>
                <a:chExt cx="37776" cy="32364"/>
              </a:xfrm>
            </p:grpSpPr>
            <p:sp>
              <p:nvSpPr>
                <p:cNvPr id="3341" name="Google Shape;3341;p86"/>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6"/>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3" name="Google Shape;3343;p86"/>
              <p:cNvGrpSpPr/>
              <p:nvPr/>
            </p:nvGrpSpPr>
            <p:grpSpPr>
              <a:xfrm>
                <a:off x="5264088" y="3188237"/>
                <a:ext cx="37776" cy="32357"/>
                <a:chOff x="5264088" y="3188237"/>
                <a:chExt cx="37776" cy="32357"/>
              </a:xfrm>
            </p:grpSpPr>
            <p:sp>
              <p:nvSpPr>
                <p:cNvPr id="3344" name="Google Shape;3344;p86"/>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6"/>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6" name="Google Shape;3346;p86"/>
              <p:cNvGrpSpPr/>
              <p:nvPr/>
            </p:nvGrpSpPr>
            <p:grpSpPr>
              <a:xfrm>
                <a:off x="5585758" y="3237425"/>
                <a:ext cx="37878" cy="32357"/>
                <a:chOff x="5585758" y="3237425"/>
                <a:chExt cx="37878" cy="32357"/>
              </a:xfrm>
            </p:grpSpPr>
            <p:sp>
              <p:nvSpPr>
                <p:cNvPr id="3347" name="Google Shape;3347;p86"/>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6"/>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9" name="Google Shape;3349;p86"/>
              <p:cNvGrpSpPr/>
              <p:nvPr/>
            </p:nvGrpSpPr>
            <p:grpSpPr>
              <a:xfrm>
                <a:off x="4874196" y="3291088"/>
                <a:ext cx="37878" cy="32451"/>
                <a:chOff x="4874196" y="3291088"/>
                <a:chExt cx="37878" cy="32451"/>
              </a:xfrm>
            </p:grpSpPr>
            <p:sp>
              <p:nvSpPr>
                <p:cNvPr id="3350" name="Google Shape;3350;p86"/>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6"/>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2" name="Google Shape;3352;p86"/>
              <p:cNvGrpSpPr/>
              <p:nvPr/>
            </p:nvGrpSpPr>
            <p:grpSpPr>
              <a:xfrm>
                <a:off x="5197770" y="3785466"/>
                <a:ext cx="37783" cy="32427"/>
                <a:chOff x="5197770" y="3785466"/>
                <a:chExt cx="37783" cy="32427"/>
              </a:xfrm>
            </p:grpSpPr>
            <p:sp>
              <p:nvSpPr>
                <p:cNvPr id="3353" name="Google Shape;3353;p86"/>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6"/>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5" name="Google Shape;3355;p86"/>
              <p:cNvGrpSpPr/>
              <p:nvPr/>
            </p:nvGrpSpPr>
            <p:grpSpPr>
              <a:xfrm>
                <a:off x="5177699" y="3492117"/>
                <a:ext cx="37776" cy="32357"/>
                <a:chOff x="5177699" y="3492117"/>
                <a:chExt cx="37776" cy="32357"/>
              </a:xfrm>
            </p:grpSpPr>
            <p:sp>
              <p:nvSpPr>
                <p:cNvPr id="3356" name="Google Shape;3356;p86"/>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6"/>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8" name="Google Shape;3358;p86"/>
              <p:cNvGrpSpPr/>
              <p:nvPr/>
            </p:nvGrpSpPr>
            <p:grpSpPr>
              <a:xfrm>
                <a:off x="5349431" y="3622346"/>
                <a:ext cx="37870" cy="32380"/>
                <a:chOff x="5349431" y="3622346"/>
                <a:chExt cx="37870" cy="32380"/>
              </a:xfrm>
            </p:grpSpPr>
            <p:sp>
              <p:nvSpPr>
                <p:cNvPr id="3359" name="Google Shape;3359;p86"/>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6"/>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1" name="Google Shape;3361;p86"/>
              <p:cNvGrpSpPr/>
              <p:nvPr/>
            </p:nvGrpSpPr>
            <p:grpSpPr>
              <a:xfrm>
                <a:off x="5068855" y="3563980"/>
                <a:ext cx="53954" cy="46223"/>
                <a:chOff x="5068855" y="3563980"/>
                <a:chExt cx="53954" cy="46223"/>
              </a:xfrm>
            </p:grpSpPr>
            <p:sp>
              <p:nvSpPr>
                <p:cNvPr id="3362" name="Google Shape;3362;p86"/>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6"/>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4" name="Google Shape;3364;p86"/>
              <p:cNvGrpSpPr/>
              <p:nvPr/>
            </p:nvGrpSpPr>
            <p:grpSpPr>
              <a:xfrm>
                <a:off x="5037654" y="3392507"/>
                <a:ext cx="37870" cy="32451"/>
                <a:chOff x="5037654" y="3392507"/>
                <a:chExt cx="37870" cy="32451"/>
              </a:xfrm>
            </p:grpSpPr>
            <p:sp>
              <p:nvSpPr>
                <p:cNvPr id="3365" name="Google Shape;3365;p86"/>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6"/>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7" name="Google Shape;3367;p86"/>
              <p:cNvGrpSpPr/>
              <p:nvPr/>
            </p:nvGrpSpPr>
            <p:grpSpPr>
              <a:xfrm>
                <a:off x="5456560" y="3368629"/>
                <a:ext cx="37870" cy="32451"/>
                <a:chOff x="5456560" y="3368629"/>
                <a:chExt cx="37870" cy="32451"/>
              </a:xfrm>
            </p:grpSpPr>
            <p:sp>
              <p:nvSpPr>
                <p:cNvPr id="3368" name="Google Shape;3368;p86"/>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6"/>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0" name="Google Shape;3370;p86"/>
              <p:cNvGrpSpPr/>
              <p:nvPr/>
            </p:nvGrpSpPr>
            <p:grpSpPr>
              <a:xfrm>
                <a:off x="4755749" y="3501516"/>
                <a:ext cx="46246" cy="39608"/>
                <a:chOff x="4755749" y="3501516"/>
                <a:chExt cx="46246" cy="39608"/>
              </a:xfrm>
            </p:grpSpPr>
            <p:sp>
              <p:nvSpPr>
                <p:cNvPr id="3371" name="Google Shape;3371;p86"/>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6"/>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3" name="Google Shape;3373;p86"/>
              <p:cNvGrpSpPr/>
              <p:nvPr/>
            </p:nvGrpSpPr>
            <p:grpSpPr>
              <a:xfrm>
                <a:off x="4681346" y="3485582"/>
                <a:ext cx="37783" cy="32427"/>
                <a:chOff x="4681346" y="3485582"/>
                <a:chExt cx="37783" cy="32427"/>
              </a:xfrm>
            </p:grpSpPr>
            <p:sp>
              <p:nvSpPr>
                <p:cNvPr id="3374" name="Google Shape;3374;p86"/>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6"/>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6" name="Google Shape;3376;p86"/>
              <p:cNvGrpSpPr/>
              <p:nvPr/>
            </p:nvGrpSpPr>
            <p:grpSpPr>
              <a:xfrm>
                <a:off x="4767067" y="3291088"/>
                <a:ext cx="37878" cy="32451"/>
                <a:chOff x="4767067" y="3291088"/>
                <a:chExt cx="37878" cy="32451"/>
              </a:xfrm>
            </p:grpSpPr>
            <p:sp>
              <p:nvSpPr>
                <p:cNvPr id="3377" name="Google Shape;3377;p86"/>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6"/>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9" name="Google Shape;3379;p86"/>
              <p:cNvGrpSpPr/>
              <p:nvPr/>
            </p:nvGrpSpPr>
            <p:grpSpPr>
              <a:xfrm>
                <a:off x="4687819" y="3405539"/>
                <a:ext cx="37776" cy="32451"/>
                <a:chOff x="4687819" y="3405539"/>
                <a:chExt cx="37776" cy="32451"/>
              </a:xfrm>
            </p:grpSpPr>
            <p:sp>
              <p:nvSpPr>
                <p:cNvPr id="3380" name="Google Shape;3380;p86"/>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6"/>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2" name="Google Shape;3382;p86"/>
              <p:cNvGrpSpPr/>
              <p:nvPr/>
            </p:nvGrpSpPr>
            <p:grpSpPr>
              <a:xfrm>
                <a:off x="4923101" y="3444809"/>
                <a:ext cx="52813" cy="45318"/>
                <a:chOff x="4923101" y="3444809"/>
                <a:chExt cx="52813" cy="45318"/>
              </a:xfrm>
            </p:grpSpPr>
            <p:sp>
              <p:nvSpPr>
                <p:cNvPr id="3383" name="Google Shape;3383;p86"/>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6"/>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5" name="Google Shape;3385;p86"/>
              <p:cNvGrpSpPr/>
              <p:nvPr/>
            </p:nvGrpSpPr>
            <p:grpSpPr>
              <a:xfrm>
                <a:off x="4846040" y="3654750"/>
                <a:ext cx="31405" cy="26993"/>
                <a:chOff x="4846040" y="3654750"/>
                <a:chExt cx="31405" cy="26993"/>
              </a:xfrm>
            </p:grpSpPr>
            <p:sp>
              <p:nvSpPr>
                <p:cNvPr id="3386" name="Google Shape;3386;p86"/>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6"/>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8" name="Google Shape;3388;p86"/>
              <p:cNvGrpSpPr/>
              <p:nvPr/>
            </p:nvGrpSpPr>
            <p:grpSpPr>
              <a:xfrm>
                <a:off x="4925673" y="3691700"/>
                <a:ext cx="40253" cy="34472"/>
                <a:chOff x="4925673" y="3691700"/>
                <a:chExt cx="40253" cy="34472"/>
              </a:xfrm>
            </p:grpSpPr>
            <p:sp>
              <p:nvSpPr>
                <p:cNvPr id="3389" name="Google Shape;3389;p86"/>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6"/>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1" name="Google Shape;3391;p86"/>
              <p:cNvGrpSpPr/>
              <p:nvPr/>
            </p:nvGrpSpPr>
            <p:grpSpPr>
              <a:xfrm>
                <a:off x="4894653" y="3740848"/>
                <a:ext cx="31405" cy="26906"/>
                <a:chOff x="4894653" y="3740848"/>
                <a:chExt cx="31405" cy="26906"/>
              </a:xfrm>
            </p:grpSpPr>
            <p:sp>
              <p:nvSpPr>
                <p:cNvPr id="3392" name="Google Shape;3392;p86"/>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6"/>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4" name="Google Shape;3394;p86"/>
              <p:cNvGrpSpPr/>
              <p:nvPr/>
            </p:nvGrpSpPr>
            <p:grpSpPr>
              <a:xfrm>
                <a:off x="4962300" y="3696348"/>
                <a:ext cx="38255" cy="32773"/>
                <a:chOff x="4962300" y="3696348"/>
                <a:chExt cx="38255" cy="32773"/>
              </a:xfrm>
            </p:grpSpPr>
            <p:sp>
              <p:nvSpPr>
                <p:cNvPr id="3395" name="Google Shape;3395;p86"/>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6"/>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7" name="Google Shape;3397;p86"/>
              <p:cNvGrpSpPr/>
              <p:nvPr/>
            </p:nvGrpSpPr>
            <p:grpSpPr>
              <a:xfrm>
                <a:off x="4980185" y="3743349"/>
                <a:ext cx="31499" cy="26969"/>
                <a:chOff x="4980185" y="3743349"/>
                <a:chExt cx="31499" cy="26969"/>
              </a:xfrm>
            </p:grpSpPr>
            <p:sp>
              <p:nvSpPr>
                <p:cNvPr id="3398" name="Google Shape;3398;p86"/>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6"/>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0" name="Google Shape;3400;p86"/>
              <p:cNvGrpSpPr/>
              <p:nvPr/>
            </p:nvGrpSpPr>
            <p:grpSpPr>
              <a:xfrm>
                <a:off x="5013768" y="3734312"/>
                <a:ext cx="31499" cy="26969"/>
                <a:chOff x="5013768" y="3734312"/>
                <a:chExt cx="31499" cy="26969"/>
              </a:xfrm>
            </p:grpSpPr>
            <p:sp>
              <p:nvSpPr>
                <p:cNvPr id="3401" name="Google Shape;3401;p86"/>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6"/>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3" name="Google Shape;3403;p86"/>
              <p:cNvGrpSpPr/>
              <p:nvPr/>
            </p:nvGrpSpPr>
            <p:grpSpPr>
              <a:xfrm>
                <a:off x="5036703" y="3764545"/>
                <a:ext cx="31499" cy="26898"/>
                <a:chOff x="5036703" y="3764545"/>
                <a:chExt cx="31499" cy="26898"/>
              </a:xfrm>
            </p:grpSpPr>
            <p:sp>
              <p:nvSpPr>
                <p:cNvPr id="3404" name="Google Shape;3404;p86"/>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6"/>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6" name="Google Shape;3406;p86"/>
              <p:cNvGrpSpPr/>
              <p:nvPr/>
            </p:nvGrpSpPr>
            <p:grpSpPr>
              <a:xfrm>
                <a:off x="4953546" y="3768352"/>
                <a:ext cx="31405" cy="26898"/>
                <a:chOff x="4953546" y="3768352"/>
                <a:chExt cx="31405" cy="26898"/>
              </a:xfrm>
            </p:grpSpPr>
            <p:sp>
              <p:nvSpPr>
                <p:cNvPr id="3407" name="Google Shape;3407;p86"/>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6"/>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9" name="Google Shape;3409;p86"/>
              <p:cNvGrpSpPr/>
              <p:nvPr/>
            </p:nvGrpSpPr>
            <p:grpSpPr>
              <a:xfrm>
                <a:off x="4964770" y="3814016"/>
                <a:ext cx="31499" cy="26993"/>
                <a:chOff x="4964770" y="3814016"/>
                <a:chExt cx="31499" cy="26993"/>
              </a:xfrm>
            </p:grpSpPr>
            <p:sp>
              <p:nvSpPr>
                <p:cNvPr id="3410" name="Google Shape;3410;p86"/>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6"/>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2" name="Google Shape;3412;p86"/>
              <p:cNvGrpSpPr/>
              <p:nvPr/>
            </p:nvGrpSpPr>
            <p:grpSpPr>
              <a:xfrm>
                <a:off x="4923290" y="3800504"/>
                <a:ext cx="31468" cy="26898"/>
                <a:chOff x="4923290" y="3800504"/>
                <a:chExt cx="31468" cy="26898"/>
              </a:xfrm>
            </p:grpSpPr>
            <p:sp>
              <p:nvSpPr>
                <p:cNvPr id="3413" name="Google Shape;3413;p86"/>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6"/>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5" name="Google Shape;3415;p86"/>
              <p:cNvGrpSpPr/>
              <p:nvPr/>
            </p:nvGrpSpPr>
            <p:grpSpPr>
              <a:xfrm>
                <a:off x="5108534" y="3650943"/>
                <a:ext cx="31405" cy="26993"/>
                <a:chOff x="5108534" y="3650943"/>
                <a:chExt cx="31405" cy="26993"/>
              </a:xfrm>
            </p:grpSpPr>
            <p:sp>
              <p:nvSpPr>
                <p:cNvPr id="3416" name="Google Shape;3416;p86"/>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6"/>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8" name="Google Shape;3418;p86"/>
              <p:cNvGrpSpPr/>
              <p:nvPr/>
            </p:nvGrpSpPr>
            <p:grpSpPr>
              <a:xfrm>
                <a:off x="5119380" y="3760739"/>
                <a:ext cx="31499" cy="26993"/>
                <a:chOff x="5119380" y="3760739"/>
                <a:chExt cx="31499" cy="26993"/>
              </a:xfrm>
            </p:grpSpPr>
            <p:sp>
              <p:nvSpPr>
                <p:cNvPr id="3419" name="Google Shape;3419;p86"/>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6"/>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1" name="Google Shape;3421;p86"/>
              <p:cNvGrpSpPr/>
              <p:nvPr/>
            </p:nvGrpSpPr>
            <p:grpSpPr>
              <a:xfrm>
                <a:off x="5119380" y="3788235"/>
                <a:ext cx="31499" cy="26993"/>
                <a:chOff x="5119380" y="3788235"/>
                <a:chExt cx="31499" cy="26993"/>
              </a:xfrm>
            </p:grpSpPr>
            <p:sp>
              <p:nvSpPr>
                <p:cNvPr id="3422" name="Google Shape;3422;p86"/>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6"/>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4" name="Google Shape;3424;p86"/>
              <p:cNvGrpSpPr/>
              <p:nvPr/>
            </p:nvGrpSpPr>
            <p:grpSpPr>
              <a:xfrm>
                <a:off x="5158005" y="3875284"/>
                <a:ext cx="31405" cy="27001"/>
                <a:chOff x="5158005" y="3875284"/>
                <a:chExt cx="31405" cy="27001"/>
              </a:xfrm>
            </p:grpSpPr>
            <p:sp>
              <p:nvSpPr>
                <p:cNvPr id="3425" name="Google Shape;3425;p86"/>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6"/>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7" name="Google Shape;3427;p86"/>
              <p:cNvGrpSpPr/>
              <p:nvPr/>
            </p:nvGrpSpPr>
            <p:grpSpPr>
              <a:xfrm>
                <a:off x="5233163" y="3764545"/>
                <a:ext cx="31499" cy="26898"/>
                <a:chOff x="5233163" y="3764545"/>
                <a:chExt cx="31499" cy="26898"/>
              </a:xfrm>
            </p:grpSpPr>
            <p:sp>
              <p:nvSpPr>
                <p:cNvPr id="3428" name="Google Shape;3428;p86"/>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6"/>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0" name="Google Shape;3430;p86"/>
              <p:cNvGrpSpPr/>
              <p:nvPr/>
            </p:nvGrpSpPr>
            <p:grpSpPr>
              <a:xfrm>
                <a:off x="5276168" y="3805545"/>
                <a:ext cx="31499" cy="26906"/>
                <a:chOff x="5276168" y="3805545"/>
                <a:chExt cx="31499" cy="26906"/>
              </a:xfrm>
            </p:grpSpPr>
            <p:sp>
              <p:nvSpPr>
                <p:cNvPr id="3431" name="Google Shape;3431;p86"/>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6"/>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3" name="Google Shape;3433;p86"/>
              <p:cNvGrpSpPr/>
              <p:nvPr/>
            </p:nvGrpSpPr>
            <p:grpSpPr>
              <a:xfrm>
                <a:off x="5294053" y="3851933"/>
                <a:ext cx="31405" cy="26945"/>
                <a:chOff x="5294053" y="3851933"/>
                <a:chExt cx="31405" cy="26945"/>
              </a:xfrm>
            </p:grpSpPr>
            <p:sp>
              <p:nvSpPr>
                <p:cNvPr id="3434" name="Google Shape;3434;p86"/>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6"/>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6" name="Google Shape;3436;p86"/>
              <p:cNvGrpSpPr/>
              <p:nvPr/>
            </p:nvGrpSpPr>
            <p:grpSpPr>
              <a:xfrm>
                <a:off x="5341723" y="3851902"/>
                <a:ext cx="31405" cy="26977"/>
                <a:chOff x="5341723" y="3851902"/>
                <a:chExt cx="31405" cy="26977"/>
              </a:xfrm>
            </p:grpSpPr>
            <p:sp>
              <p:nvSpPr>
                <p:cNvPr id="3437" name="Google Shape;3437;p86"/>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6"/>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9" name="Google Shape;3439;p86"/>
              <p:cNvGrpSpPr/>
              <p:nvPr/>
            </p:nvGrpSpPr>
            <p:grpSpPr>
              <a:xfrm>
                <a:off x="5054871" y="3507855"/>
                <a:ext cx="31405" cy="26993"/>
                <a:chOff x="5054871" y="3507855"/>
                <a:chExt cx="31405" cy="26993"/>
              </a:xfrm>
            </p:grpSpPr>
            <p:sp>
              <p:nvSpPr>
                <p:cNvPr id="3440" name="Google Shape;3440;p86"/>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6"/>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2" name="Google Shape;3442;p86"/>
              <p:cNvGrpSpPr/>
              <p:nvPr/>
            </p:nvGrpSpPr>
            <p:grpSpPr>
              <a:xfrm>
                <a:off x="4876579" y="3675325"/>
                <a:ext cx="31405" cy="26969"/>
                <a:chOff x="4876579" y="3675325"/>
                <a:chExt cx="31405" cy="26969"/>
              </a:xfrm>
            </p:grpSpPr>
            <p:sp>
              <p:nvSpPr>
                <p:cNvPr id="3443" name="Google Shape;3443;p86"/>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6"/>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5" name="Google Shape;3445;p86"/>
              <p:cNvGrpSpPr/>
              <p:nvPr/>
            </p:nvGrpSpPr>
            <p:grpSpPr>
              <a:xfrm>
                <a:off x="4842233" y="3688333"/>
                <a:ext cx="31405" cy="26993"/>
                <a:chOff x="4842233" y="3688333"/>
                <a:chExt cx="31405" cy="26993"/>
              </a:xfrm>
            </p:grpSpPr>
            <p:sp>
              <p:nvSpPr>
                <p:cNvPr id="3446" name="Google Shape;3446;p86"/>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6"/>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8" name="Google Shape;3448;p86"/>
              <p:cNvGrpSpPr/>
              <p:nvPr/>
            </p:nvGrpSpPr>
            <p:grpSpPr>
              <a:xfrm>
                <a:off x="5187876" y="3608032"/>
                <a:ext cx="31405" cy="27001"/>
                <a:chOff x="5187876" y="3608032"/>
                <a:chExt cx="31405" cy="27001"/>
              </a:xfrm>
            </p:grpSpPr>
            <p:sp>
              <p:nvSpPr>
                <p:cNvPr id="3449" name="Google Shape;3449;p86"/>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6"/>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51" name="Google Shape;3451;p86"/>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6"/>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3" name="Google Shape;3453;p86"/>
              <p:cNvGrpSpPr/>
              <p:nvPr/>
            </p:nvGrpSpPr>
            <p:grpSpPr>
              <a:xfrm>
                <a:off x="5269224" y="3304167"/>
                <a:ext cx="40253" cy="34402"/>
                <a:chOff x="5269224" y="3304167"/>
                <a:chExt cx="40253" cy="34402"/>
              </a:xfrm>
            </p:grpSpPr>
            <p:sp>
              <p:nvSpPr>
                <p:cNvPr id="3454" name="Google Shape;3454;p86"/>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6"/>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86"/>
              <p:cNvGrpSpPr/>
              <p:nvPr/>
            </p:nvGrpSpPr>
            <p:grpSpPr>
              <a:xfrm>
                <a:off x="5327354" y="3476615"/>
                <a:ext cx="49864" cy="42723"/>
                <a:chOff x="5327354" y="3476615"/>
                <a:chExt cx="49864" cy="42723"/>
              </a:xfrm>
            </p:grpSpPr>
            <p:sp>
              <p:nvSpPr>
                <p:cNvPr id="3457" name="Google Shape;3457;p86"/>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6"/>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59" name="Google Shape;3459;p86"/>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6"/>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61" name="Google Shape;3461;p86"/>
              <p:cNvGrpSpPr/>
              <p:nvPr/>
            </p:nvGrpSpPr>
            <p:grpSpPr>
              <a:xfrm>
                <a:off x="5341723" y="3775957"/>
                <a:ext cx="31405" cy="26898"/>
                <a:chOff x="5341723" y="3775957"/>
                <a:chExt cx="31405" cy="26898"/>
              </a:xfrm>
            </p:grpSpPr>
            <p:sp>
              <p:nvSpPr>
                <p:cNvPr id="3462" name="Google Shape;3462;p86"/>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6"/>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4" name="Google Shape;3464;p86"/>
              <p:cNvGrpSpPr/>
              <p:nvPr/>
            </p:nvGrpSpPr>
            <p:grpSpPr>
              <a:xfrm>
                <a:off x="5439053" y="3699274"/>
                <a:ext cx="31405" cy="26898"/>
                <a:chOff x="5439053" y="3699274"/>
                <a:chExt cx="31405" cy="26898"/>
              </a:xfrm>
            </p:grpSpPr>
            <p:sp>
              <p:nvSpPr>
                <p:cNvPr id="3465" name="Google Shape;3465;p86"/>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6"/>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7" name="Google Shape;3467;p86"/>
              <p:cNvGrpSpPr/>
              <p:nvPr/>
            </p:nvGrpSpPr>
            <p:grpSpPr>
              <a:xfrm>
                <a:off x="5412414" y="3622307"/>
                <a:ext cx="31499" cy="26993"/>
                <a:chOff x="5412414" y="3622307"/>
                <a:chExt cx="31499" cy="26993"/>
              </a:xfrm>
            </p:grpSpPr>
            <p:sp>
              <p:nvSpPr>
                <p:cNvPr id="3468" name="Google Shape;3468;p86"/>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6"/>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0" name="Google Shape;3470;p86"/>
              <p:cNvGrpSpPr/>
              <p:nvPr/>
            </p:nvGrpSpPr>
            <p:grpSpPr>
              <a:xfrm>
                <a:off x="5476254" y="3473949"/>
                <a:ext cx="26835" cy="26930"/>
                <a:chOff x="5476254" y="3473949"/>
                <a:chExt cx="26835" cy="26930"/>
              </a:xfrm>
            </p:grpSpPr>
            <p:sp>
              <p:nvSpPr>
                <p:cNvPr id="3471" name="Google Shape;3471;p86"/>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6"/>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3" name="Google Shape;3473;p86"/>
              <p:cNvGrpSpPr/>
              <p:nvPr/>
            </p:nvGrpSpPr>
            <p:grpSpPr>
              <a:xfrm>
                <a:off x="5564547" y="3481594"/>
                <a:ext cx="31397" cy="26898"/>
                <a:chOff x="5564547" y="3481594"/>
                <a:chExt cx="31397" cy="26898"/>
              </a:xfrm>
            </p:grpSpPr>
            <p:sp>
              <p:nvSpPr>
                <p:cNvPr id="3474" name="Google Shape;3474;p86"/>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6"/>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6" name="Google Shape;3476;p86"/>
              <p:cNvGrpSpPr/>
              <p:nvPr/>
            </p:nvGrpSpPr>
            <p:grpSpPr>
              <a:xfrm>
                <a:off x="5534101" y="3470174"/>
                <a:ext cx="31397" cy="26906"/>
                <a:chOff x="5534101" y="3470174"/>
                <a:chExt cx="31397" cy="26906"/>
              </a:xfrm>
            </p:grpSpPr>
            <p:sp>
              <p:nvSpPr>
                <p:cNvPr id="3477" name="Google Shape;3477;p86"/>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6"/>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9" name="Google Shape;3479;p86"/>
              <p:cNvGrpSpPr/>
              <p:nvPr/>
            </p:nvGrpSpPr>
            <p:grpSpPr>
              <a:xfrm>
                <a:off x="5610879" y="3314486"/>
                <a:ext cx="31499" cy="26938"/>
                <a:chOff x="5610879" y="3314486"/>
                <a:chExt cx="31499" cy="26938"/>
              </a:xfrm>
            </p:grpSpPr>
            <p:sp>
              <p:nvSpPr>
                <p:cNvPr id="3480" name="Google Shape;3480;p86"/>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6"/>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2" name="Google Shape;3482;p86"/>
              <p:cNvGrpSpPr/>
              <p:nvPr/>
            </p:nvGrpSpPr>
            <p:grpSpPr>
              <a:xfrm>
                <a:off x="4834525" y="3501382"/>
                <a:ext cx="31499" cy="26898"/>
                <a:chOff x="4834525" y="3501382"/>
                <a:chExt cx="31499" cy="26898"/>
              </a:xfrm>
            </p:grpSpPr>
            <p:sp>
              <p:nvSpPr>
                <p:cNvPr id="3483" name="Google Shape;3483;p86"/>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6"/>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5" name="Google Shape;3485;p86"/>
              <p:cNvGrpSpPr/>
              <p:nvPr/>
            </p:nvGrpSpPr>
            <p:grpSpPr>
              <a:xfrm>
                <a:off x="4898460" y="3580158"/>
                <a:ext cx="31405" cy="26898"/>
                <a:chOff x="4898460" y="3580158"/>
                <a:chExt cx="31405" cy="26898"/>
              </a:xfrm>
            </p:grpSpPr>
            <p:sp>
              <p:nvSpPr>
                <p:cNvPr id="3486" name="Google Shape;3486;p86"/>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6"/>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8" name="Google Shape;3488;p86"/>
              <p:cNvGrpSpPr/>
              <p:nvPr/>
            </p:nvGrpSpPr>
            <p:grpSpPr>
              <a:xfrm>
                <a:off x="4882667" y="3608032"/>
                <a:ext cx="31499" cy="27001"/>
                <a:chOff x="4882667" y="3608032"/>
                <a:chExt cx="31499" cy="27001"/>
              </a:xfrm>
            </p:grpSpPr>
            <p:sp>
              <p:nvSpPr>
                <p:cNvPr id="3489" name="Google Shape;3489;p86"/>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6"/>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1" name="Google Shape;3491;p86"/>
              <p:cNvGrpSpPr/>
              <p:nvPr/>
            </p:nvGrpSpPr>
            <p:grpSpPr>
              <a:xfrm>
                <a:off x="4843373" y="3631407"/>
                <a:ext cx="16273" cy="16186"/>
                <a:chOff x="4843373" y="3631407"/>
                <a:chExt cx="16273" cy="16186"/>
              </a:xfrm>
            </p:grpSpPr>
            <p:sp>
              <p:nvSpPr>
                <p:cNvPr id="3492" name="Google Shape;3492;p86"/>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6"/>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4" name="Google Shape;3494;p86"/>
              <p:cNvGrpSpPr/>
              <p:nvPr/>
            </p:nvGrpSpPr>
            <p:grpSpPr>
              <a:xfrm>
                <a:off x="4727773" y="3591578"/>
                <a:ext cx="31499" cy="26898"/>
                <a:chOff x="4727773" y="3591578"/>
                <a:chExt cx="31499" cy="26898"/>
              </a:xfrm>
            </p:grpSpPr>
            <p:sp>
              <p:nvSpPr>
                <p:cNvPr id="3495" name="Google Shape;3495;p86"/>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6"/>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7" name="Google Shape;3497;p86"/>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6"/>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99" name="Google Shape;3499;p86"/>
              <p:cNvGrpSpPr/>
              <p:nvPr/>
            </p:nvGrpSpPr>
            <p:grpSpPr>
              <a:xfrm>
                <a:off x="4609421" y="3577398"/>
                <a:ext cx="31499" cy="27001"/>
                <a:chOff x="4609421" y="3577398"/>
                <a:chExt cx="31499" cy="27001"/>
              </a:xfrm>
            </p:grpSpPr>
            <p:sp>
              <p:nvSpPr>
                <p:cNvPr id="3500" name="Google Shape;3500;p86"/>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6"/>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2" name="Google Shape;3502;p86"/>
              <p:cNvGrpSpPr/>
              <p:nvPr/>
            </p:nvGrpSpPr>
            <p:grpSpPr>
              <a:xfrm>
                <a:off x="4649289" y="3577398"/>
                <a:ext cx="31499" cy="27001"/>
                <a:chOff x="4649289" y="3577398"/>
                <a:chExt cx="31499" cy="27001"/>
              </a:xfrm>
            </p:grpSpPr>
            <p:sp>
              <p:nvSpPr>
                <p:cNvPr id="3503" name="Google Shape;3503;p86"/>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6"/>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5" name="Google Shape;3505;p86"/>
              <p:cNvGrpSpPr/>
              <p:nvPr/>
            </p:nvGrpSpPr>
            <p:grpSpPr>
              <a:xfrm>
                <a:off x="4605614" y="3639523"/>
                <a:ext cx="31499" cy="26906"/>
                <a:chOff x="4605614" y="3639523"/>
                <a:chExt cx="31499" cy="26906"/>
              </a:xfrm>
            </p:grpSpPr>
            <p:sp>
              <p:nvSpPr>
                <p:cNvPr id="3506" name="Google Shape;3506;p86"/>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6"/>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8" name="Google Shape;3508;p86"/>
              <p:cNvGrpSpPr/>
              <p:nvPr/>
            </p:nvGrpSpPr>
            <p:grpSpPr>
              <a:xfrm>
                <a:off x="4785149" y="3618846"/>
                <a:ext cx="26930" cy="26843"/>
                <a:chOff x="4785149" y="3618846"/>
                <a:chExt cx="26930" cy="26843"/>
              </a:xfrm>
            </p:grpSpPr>
            <p:sp>
              <p:nvSpPr>
                <p:cNvPr id="3509" name="Google Shape;3509;p86"/>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6"/>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1" name="Google Shape;3511;p86"/>
              <p:cNvGrpSpPr/>
              <p:nvPr/>
            </p:nvGrpSpPr>
            <p:grpSpPr>
              <a:xfrm>
                <a:off x="4810167" y="3601567"/>
                <a:ext cx="31405" cy="26898"/>
                <a:chOff x="4810167" y="3601567"/>
                <a:chExt cx="31405" cy="26898"/>
              </a:xfrm>
            </p:grpSpPr>
            <p:sp>
              <p:nvSpPr>
                <p:cNvPr id="3512" name="Google Shape;3512;p86"/>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6"/>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4" name="Google Shape;3514;p86"/>
              <p:cNvGrpSpPr/>
              <p:nvPr/>
            </p:nvGrpSpPr>
            <p:grpSpPr>
              <a:xfrm>
                <a:off x="4831002" y="3373230"/>
                <a:ext cx="31405" cy="26898"/>
                <a:chOff x="4831002" y="3373230"/>
                <a:chExt cx="31405" cy="26898"/>
              </a:xfrm>
            </p:grpSpPr>
            <p:sp>
              <p:nvSpPr>
                <p:cNvPr id="3515" name="Google Shape;3515;p86"/>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6"/>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7" name="Google Shape;3517;p86"/>
              <p:cNvGrpSpPr/>
              <p:nvPr/>
            </p:nvGrpSpPr>
            <p:grpSpPr>
              <a:xfrm>
                <a:off x="4719311" y="3355054"/>
                <a:ext cx="31499" cy="27001"/>
                <a:chOff x="4719311" y="3355054"/>
                <a:chExt cx="31499" cy="27001"/>
              </a:xfrm>
            </p:grpSpPr>
            <p:sp>
              <p:nvSpPr>
                <p:cNvPr id="3518" name="Google Shape;3518;p86"/>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6"/>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0" name="Google Shape;3520;p86"/>
              <p:cNvGrpSpPr/>
              <p:nvPr/>
            </p:nvGrpSpPr>
            <p:grpSpPr>
              <a:xfrm>
                <a:off x="4798755" y="3450260"/>
                <a:ext cx="26930" cy="26930"/>
                <a:chOff x="4798755" y="3450260"/>
                <a:chExt cx="26930" cy="26930"/>
              </a:xfrm>
            </p:grpSpPr>
            <p:sp>
              <p:nvSpPr>
                <p:cNvPr id="3521" name="Google Shape;3521;p86"/>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6"/>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3" name="Google Shape;3523;p86"/>
              <p:cNvGrpSpPr/>
              <p:nvPr/>
            </p:nvGrpSpPr>
            <p:grpSpPr>
              <a:xfrm>
                <a:off x="4645576" y="3467555"/>
                <a:ext cx="31405" cy="26953"/>
                <a:chOff x="4645576" y="3467555"/>
                <a:chExt cx="31405" cy="26953"/>
              </a:xfrm>
            </p:grpSpPr>
            <p:sp>
              <p:nvSpPr>
                <p:cNvPr id="3524" name="Google Shape;3524;p86"/>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6"/>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6" name="Google Shape;3526;p86"/>
              <p:cNvGrpSpPr/>
              <p:nvPr/>
            </p:nvGrpSpPr>
            <p:grpSpPr>
              <a:xfrm>
                <a:off x="4687631" y="3583965"/>
                <a:ext cx="31499" cy="26898"/>
                <a:chOff x="4687631" y="3583965"/>
                <a:chExt cx="31499" cy="26898"/>
              </a:xfrm>
            </p:grpSpPr>
            <p:sp>
              <p:nvSpPr>
                <p:cNvPr id="3527" name="Google Shape;3527;p86"/>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6"/>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9" name="Google Shape;3529;p86"/>
              <p:cNvGrpSpPr/>
              <p:nvPr/>
            </p:nvGrpSpPr>
            <p:grpSpPr>
              <a:xfrm>
                <a:off x="4719311" y="3471314"/>
                <a:ext cx="31499" cy="27001"/>
                <a:chOff x="4719311" y="3471314"/>
                <a:chExt cx="31499" cy="27001"/>
              </a:xfrm>
            </p:grpSpPr>
            <p:sp>
              <p:nvSpPr>
                <p:cNvPr id="3530" name="Google Shape;3530;p86"/>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6"/>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2" name="Google Shape;3532;p86"/>
              <p:cNvGrpSpPr/>
              <p:nvPr/>
            </p:nvGrpSpPr>
            <p:grpSpPr>
              <a:xfrm>
                <a:off x="4719311" y="3434404"/>
                <a:ext cx="31499" cy="26898"/>
                <a:chOff x="4719311" y="3434404"/>
                <a:chExt cx="31499" cy="26898"/>
              </a:xfrm>
            </p:grpSpPr>
            <p:sp>
              <p:nvSpPr>
                <p:cNvPr id="3533" name="Google Shape;3533;p86"/>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6"/>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5" name="Google Shape;3535;p86"/>
              <p:cNvGrpSpPr/>
              <p:nvPr/>
            </p:nvGrpSpPr>
            <p:grpSpPr>
              <a:xfrm>
                <a:off x="4768876" y="3401772"/>
                <a:ext cx="31499" cy="26898"/>
                <a:chOff x="4768876" y="3401772"/>
                <a:chExt cx="31499" cy="26898"/>
              </a:xfrm>
            </p:grpSpPr>
            <p:sp>
              <p:nvSpPr>
                <p:cNvPr id="3536" name="Google Shape;3536;p86"/>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6"/>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8" name="Google Shape;3538;p86"/>
              <p:cNvGrpSpPr/>
              <p:nvPr/>
            </p:nvGrpSpPr>
            <p:grpSpPr>
              <a:xfrm>
                <a:off x="4762214" y="3471377"/>
                <a:ext cx="26938" cy="26938"/>
                <a:chOff x="4762214" y="3471377"/>
                <a:chExt cx="26938" cy="26938"/>
              </a:xfrm>
            </p:grpSpPr>
            <p:sp>
              <p:nvSpPr>
                <p:cNvPr id="3539" name="Google Shape;3539;p86"/>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6"/>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1" name="Google Shape;3541;p86"/>
              <p:cNvGrpSpPr/>
              <p:nvPr/>
            </p:nvGrpSpPr>
            <p:grpSpPr>
              <a:xfrm>
                <a:off x="4790473" y="3344782"/>
                <a:ext cx="31405" cy="26898"/>
                <a:chOff x="4790473" y="3344782"/>
                <a:chExt cx="31405" cy="26898"/>
              </a:xfrm>
            </p:grpSpPr>
            <p:sp>
              <p:nvSpPr>
                <p:cNvPr id="3542" name="Google Shape;3542;p86"/>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6"/>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4" name="Google Shape;3544;p86"/>
              <p:cNvGrpSpPr/>
              <p:nvPr/>
            </p:nvGrpSpPr>
            <p:grpSpPr>
              <a:xfrm>
                <a:off x="4823774" y="3950733"/>
                <a:ext cx="37398" cy="32034"/>
                <a:chOff x="4823774" y="3950733"/>
                <a:chExt cx="37398" cy="32034"/>
              </a:xfrm>
            </p:grpSpPr>
            <p:sp>
              <p:nvSpPr>
                <p:cNvPr id="3545" name="Google Shape;3545;p86"/>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6"/>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7" name="Google Shape;3547;p86"/>
              <p:cNvGrpSpPr/>
              <p:nvPr/>
            </p:nvGrpSpPr>
            <p:grpSpPr>
              <a:xfrm>
                <a:off x="4823396" y="4110566"/>
                <a:ext cx="31405" cy="26906"/>
                <a:chOff x="4823396" y="4110566"/>
                <a:chExt cx="31405" cy="26906"/>
              </a:xfrm>
            </p:grpSpPr>
            <p:sp>
              <p:nvSpPr>
                <p:cNvPr id="3548" name="Google Shape;3548;p86"/>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6"/>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0" name="Google Shape;3550;p86"/>
              <p:cNvGrpSpPr/>
              <p:nvPr/>
            </p:nvGrpSpPr>
            <p:grpSpPr>
              <a:xfrm>
                <a:off x="4838332" y="3821150"/>
                <a:ext cx="31499" cy="26898"/>
                <a:chOff x="4838332" y="3821150"/>
                <a:chExt cx="31499" cy="26898"/>
              </a:xfrm>
            </p:grpSpPr>
            <p:sp>
              <p:nvSpPr>
                <p:cNvPr id="3551" name="Google Shape;3551;p86"/>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6"/>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3" name="Google Shape;3553;p86"/>
              <p:cNvGrpSpPr/>
              <p:nvPr/>
            </p:nvGrpSpPr>
            <p:grpSpPr>
              <a:xfrm>
                <a:off x="4661275" y="3815007"/>
                <a:ext cx="36824" cy="31523"/>
                <a:chOff x="4661275" y="3815007"/>
                <a:chExt cx="36824" cy="31523"/>
              </a:xfrm>
            </p:grpSpPr>
            <p:sp>
              <p:nvSpPr>
                <p:cNvPr id="3554" name="Google Shape;3554;p86"/>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6"/>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6" name="Google Shape;3556;p86"/>
              <p:cNvGrpSpPr/>
              <p:nvPr/>
            </p:nvGrpSpPr>
            <p:grpSpPr>
              <a:xfrm>
                <a:off x="4558998" y="3851037"/>
                <a:ext cx="33591" cy="28699"/>
                <a:chOff x="4558998" y="3851037"/>
                <a:chExt cx="33591" cy="28699"/>
              </a:xfrm>
            </p:grpSpPr>
            <p:sp>
              <p:nvSpPr>
                <p:cNvPr id="3557" name="Google Shape;3557;p86"/>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6"/>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9" name="Google Shape;3559;p86"/>
              <p:cNvGrpSpPr/>
              <p:nvPr/>
            </p:nvGrpSpPr>
            <p:grpSpPr>
              <a:xfrm>
                <a:off x="4696762" y="3638587"/>
                <a:ext cx="33591" cy="28794"/>
                <a:chOff x="4696762" y="3638587"/>
                <a:chExt cx="33591" cy="28794"/>
              </a:xfrm>
            </p:grpSpPr>
            <p:sp>
              <p:nvSpPr>
                <p:cNvPr id="3560" name="Google Shape;3560;p86"/>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6"/>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2" name="Google Shape;3562;p86"/>
              <p:cNvGrpSpPr/>
              <p:nvPr/>
            </p:nvGrpSpPr>
            <p:grpSpPr>
              <a:xfrm>
                <a:off x="4929479" y="3939140"/>
                <a:ext cx="33497" cy="28692"/>
                <a:chOff x="4929479" y="3939140"/>
                <a:chExt cx="33497" cy="28692"/>
              </a:xfrm>
            </p:grpSpPr>
            <p:sp>
              <p:nvSpPr>
                <p:cNvPr id="3563" name="Google Shape;3563;p86"/>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6"/>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5" name="Google Shape;3565;p86"/>
              <p:cNvGrpSpPr/>
              <p:nvPr/>
            </p:nvGrpSpPr>
            <p:grpSpPr>
              <a:xfrm>
                <a:off x="4907119" y="3986039"/>
                <a:ext cx="33497" cy="28699"/>
                <a:chOff x="4907119" y="3986039"/>
                <a:chExt cx="33497" cy="28699"/>
              </a:xfrm>
            </p:grpSpPr>
            <p:sp>
              <p:nvSpPr>
                <p:cNvPr id="3566" name="Google Shape;3566;p86"/>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6"/>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8" name="Google Shape;3568;p86"/>
              <p:cNvGrpSpPr/>
              <p:nvPr/>
            </p:nvGrpSpPr>
            <p:grpSpPr>
              <a:xfrm>
                <a:off x="4911783" y="4048102"/>
                <a:ext cx="33591" cy="28762"/>
                <a:chOff x="4911783" y="4048102"/>
                <a:chExt cx="33591" cy="28762"/>
              </a:xfrm>
            </p:grpSpPr>
            <p:sp>
              <p:nvSpPr>
                <p:cNvPr id="3569" name="Google Shape;3569;p86"/>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6"/>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1" name="Google Shape;3571;p86"/>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6"/>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3" name="Google Shape;3573;p86"/>
              <p:cNvGrpSpPr/>
              <p:nvPr/>
            </p:nvGrpSpPr>
            <p:grpSpPr>
              <a:xfrm>
                <a:off x="4762623" y="3837847"/>
                <a:ext cx="42416" cy="36273"/>
                <a:chOff x="4762623" y="3837847"/>
                <a:chExt cx="42416" cy="36273"/>
              </a:xfrm>
            </p:grpSpPr>
            <p:sp>
              <p:nvSpPr>
                <p:cNvPr id="3574" name="Google Shape;3574;p86"/>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6"/>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6" name="Google Shape;3576;p86"/>
              <p:cNvGrpSpPr/>
              <p:nvPr/>
            </p:nvGrpSpPr>
            <p:grpSpPr>
              <a:xfrm>
                <a:off x="4746044" y="4104966"/>
                <a:ext cx="33497" cy="28699"/>
                <a:chOff x="4746044" y="4104966"/>
                <a:chExt cx="33497" cy="28699"/>
              </a:xfrm>
            </p:grpSpPr>
            <p:sp>
              <p:nvSpPr>
                <p:cNvPr id="3577" name="Google Shape;3577;p86"/>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6"/>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9" name="Google Shape;3579;p86"/>
              <p:cNvGrpSpPr/>
              <p:nvPr/>
            </p:nvGrpSpPr>
            <p:grpSpPr>
              <a:xfrm>
                <a:off x="4859646" y="4162554"/>
                <a:ext cx="33591" cy="28762"/>
                <a:chOff x="4859646" y="4162554"/>
                <a:chExt cx="33591" cy="28762"/>
              </a:xfrm>
            </p:grpSpPr>
            <p:sp>
              <p:nvSpPr>
                <p:cNvPr id="3580" name="Google Shape;3580;p86"/>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6"/>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82" name="Google Shape;3582;p86"/>
            <p:cNvGrpSpPr/>
            <p:nvPr/>
          </p:nvGrpSpPr>
          <p:grpSpPr>
            <a:xfrm>
              <a:off x="3597785" y="3274438"/>
              <a:ext cx="855610" cy="1122100"/>
              <a:chOff x="3597785" y="3274438"/>
              <a:chExt cx="855610" cy="1122100"/>
            </a:xfrm>
          </p:grpSpPr>
          <p:grpSp>
            <p:nvGrpSpPr>
              <p:cNvPr id="3583" name="Google Shape;3583;p86"/>
              <p:cNvGrpSpPr/>
              <p:nvPr/>
            </p:nvGrpSpPr>
            <p:grpSpPr>
              <a:xfrm>
                <a:off x="3617857" y="3284717"/>
                <a:ext cx="826785" cy="1099165"/>
                <a:chOff x="3617857" y="3284717"/>
                <a:chExt cx="826785" cy="1099165"/>
              </a:xfrm>
            </p:grpSpPr>
            <p:sp>
              <p:nvSpPr>
                <p:cNvPr id="3584" name="Google Shape;3584;p86"/>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6"/>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6"/>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6"/>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6"/>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6"/>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6"/>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6"/>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6"/>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6"/>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6"/>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6"/>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6"/>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6"/>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6"/>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6"/>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6"/>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6"/>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6"/>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6"/>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6"/>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6"/>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6"/>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6"/>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6"/>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6"/>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6"/>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6"/>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6"/>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6"/>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6"/>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6"/>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6"/>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6"/>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6"/>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6"/>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6"/>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6"/>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6"/>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6"/>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6"/>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6"/>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6"/>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6"/>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6"/>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6"/>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6"/>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6"/>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6"/>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6"/>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6"/>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6"/>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6"/>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6"/>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6"/>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6"/>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0" name="Google Shape;3640;p86"/>
              <p:cNvGrpSpPr/>
              <p:nvPr/>
            </p:nvGrpSpPr>
            <p:grpSpPr>
              <a:xfrm>
                <a:off x="4180904" y="4251758"/>
                <a:ext cx="37783" cy="32420"/>
                <a:chOff x="4180904" y="4251758"/>
                <a:chExt cx="37783" cy="32420"/>
              </a:xfrm>
            </p:grpSpPr>
            <p:sp>
              <p:nvSpPr>
                <p:cNvPr id="3641" name="Google Shape;3641;p86"/>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6"/>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3" name="Google Shape;3643;p86"/>
              <p:cNvGrpSpPr/>
              <p:nvPr/>
            </p:nvGrpSpPr>
            <p:grpSpPr>
              <a:xfrm>
                <a:off x="4201644" y="4081324"/>
                <a:ext cx="37783" cy="32364"/>
                <a:chOff x="4201644" y="4081324"/>
                <a:chExt cx="37783" cy="32364"/>
              </a:xfrm>
            </p:grpSpPr>
            <p:sp>
              <p:nvSpPr>
                <p:cNvPr id="3644" name="Google Shape;3644;p86"/>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6"/>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6" name="Google Shape;3646;p86"/>
              <p:cNvGrpSpPr/>
              <p:nvPr/>
            </p:nvGrpSpPr>
            <p:grpSpPr>
              <a:xfrm>
                <a:off x="4284416" y="3887428"/>
                <a:ext cx="37783" cy="32451"/>
                <a:chOff x="4284416" y="3887428"/>
                <a:chExt cx="37783" cy="32451"/>
              </a:xfrm>
            </p:grpSpPr>
            <p:sp>
              <p:nvSpPr>
                <p:cNvPr id="3647" name="Google Shape;3647;p86"/>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6"/>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9" name="Google Shape;3649;p86"/>
              <p:cNvGrpSpPr/>
              <p:nvPr/>
            </p:nvGrpSpPr>
            <p:grpSpPr>
              <a:xfrm>
                <a:off x="4223721" y="3860404"/>
                <a:ext cx="37870" cy="32364"/>
                <a:chOff x="4223721" y="3860404"/>
                <a:chExt cx="37870" cy="32364"/>
              </a:xfrm>
            </p:grpSpPr>
            <p:sp>
              <p:nvSpPr>
                <p:cNvPr id="3650" name="Google Shape;3650;p86"/>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6"/>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2" name="Google Shape;3652;p86"/>
              <p:cNvGrpSpPr/>
              <p:nvPr/>
            </p:nvGrpSpPr>
            <p:grpSpPr>
              <a:xfrm>
                <a:off x="4104889" y="3699242"/>
                <a:ext cx="37776" cy="32357"/>
                <a:chOff x="4104889" y="3699242"/>
                <a:chExt cx="37776" cy="32357"/>
              </a:xfrm>
            </p:grpSpPr>
            <p:sp>
              <p:nvSpPr>
                <p:cNvPr id="3653" name="Google Shape;3653;p86"/>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6"/>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5" name="Google Shape;3655;p86"/>
              <p:cNvGrpSpPr/>
              <p:nvPr/>
            </p:nvGrpSpPr>
            <p:grpSpPr>
              <a:xfrm>
                <a:off x="4143608" y="3475121"/>
                <a:ext cx="37878" cy="32420"/>
                <a:chOff x="4143608" y="3475121"/>
                <a:chExt cx="37878" cy="32420"/>
              </a:xfrm>
            </p:grpSpPr>
            <p:sp>
              <p:nvSpPr>
                <p:cNvPr id="3656" name="Google Shape;3656;p86"/>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6"/>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8" name="Google Shape;3658;p86"/>
              <p:cNvGrpSpPr/>
              <p:nvPr/>
            </p:nvGrpSpPr>
            <p:grpSpPr>
              <a:xfrm>
                <a:off x="4217248" y="3570893"/>
                <a:ext cx="37776" cy="32364"/>
                <a:chOff x="4217248" y="3570893"/>
                <a:chExt cx="37776" cy="32364"/>
              </a:xfrm>
            </p:grpSpPr>
            <p:sp>
              <p:nvSpPr>
                <p:cNvPr id="3659" name="Google Shape;3659;p86"/>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6"/>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1" name="Google Shape;3661;p86"/>
              <p:cNvGrpSpPr/>
              <p:nvPr/>
            </p:nvGrpSpPr>
            <p:grpSpPr>
              <a:xfrm>
                <a:off x="4255307" y="3431612"/>
                <a:ext cx="37776" cy="32451"/>
                <a:chOff x="4255307" y="3431612"/>
                <a:chExt cx="37776" cy="32451"/>
              </a:xfrm>
            </p:grpSpPr>
            <p:sp>
              <p:nvSpPr>
                <p:cNvPr id="3662" name="Google Shape;3662;p86"/>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6"/>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4" name="Google Shape;3664;p86"/>
              <p:cNvGrpSpPr/>
              <p:nvPr/>
            </p:nvGrpSpPr>
            <p:grpSpPr>
              <a:xfrm>
                <a:off x="3853052" y="3577398"/>
                <a:ext cx="37776" cy="32420"/>
                <a:chOff x="3853052" y="3577398"/>
                <a:chExt cx="37776" cy="32420"/>
              </a:xfrm>
            </p:grpSpPr>
            <p:sp>
              <p:nvSpPr>
                <p:cNvPr id="3665" name="Google Shape;3665;p86"/>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6"/>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7" name="Google Shape;3667;p86"/>
              <p:cNvGrpSpPr/>
              <p:nvPr/>
            </p:nvGrpSpPr>
            <p:grpSpPr>
              <a:xfrm>
                <a:off x="4039908" y="3412107"/>
                <a:ext cx="37776" cy="32357"/>
                <a:chOff x="4039908" y="3412107"/>
                <a:chExt cx="37776" cy="32357"/>
              </a:xfrm>
            </p:grpSpPr>
            <p:sp>
              <p:nvSpPr>
                <p:cNvPr id="3668" name="Google Shape;3668;p86"/>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6"/>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0" name="Google Shape;3670;p86"/>
              <p:cNvGrpSpPr/>
              <p:nvPr/>
            </p:nvGrpSpPr>
            <p:grpSpPr>
              <a:xfrm>
                <a:off x="4017360" y="3342061"/>
                <a:ext cx="37870" cy="32380"/>
                <a:chOff x="4017360" y="3342061"/>
                <a:chExt cx="37870" cy="32380"/>
              </a:xfrm>
            </p:grpSpPr>
            <p:sp>
              <p:nvSpPr>
                <p:cNvPr id="3671" name="Google Shape;3671;p86"/>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6"/>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73" name="Google Shape;3673;p86"/>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6"/>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5" name="Google Shape;3675;p86"/>
              <p:cNvGrpSpPr/>
              <p:nvPr/>
            </p:nvGrpSpPr>
            <p:grpSpPr>
              <a:xfrm>
                <a:off x="3750870" y="3418650"/>
                <a:ext cx="37776" cy="32380"/>
                <a:chOff x="3750870" y="3418650"/>
                <a:chExt cx="37776" cy="32380"/>
              </a:xfrm>
            </p:grpSpPr>
            <p:sp>
              <p:nvSpPr>
                <p:cNvPr id="3676" name="Google Shape;3676;p86"/>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6"/>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8" name="Google Shape;3678;p86"/>
              <p:cNvGrpSpPr/>
              <p:nvPr/>
            </p:nvGrpSpPr>
            <p:grpSpPr>
              <a:xfrm>
                <a:off x="3632509" y="3274438"/>
                <a:ext cx="37783" cy="32357"/>
                <a:chOff x="3632509" y="3274438"/>
                <a:chExt cx="37783" cy="32357"/>
              </a:xfrm>
            </p:grpSpPr>
            <p:sp>
              <p:nvSpPr>
                <p:cNvPr id="3679" name="Google Shape;3679;p86"/>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6"/>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 name="Google Shape;3681;p86"/>
              <p:cNvGrpSpPr/>
              <p:nvPr/>
            </p:nvGrpSpPr>
            <p:grpSpPr>
              <a:xfrm>
                <a:off x="3906424" y="3297561"/>
                <a:ext cx="37776" cy="32451"/>
                <a:chOff x="3906424" y="3297561"/>
                <a:chExt cx="37776" cy="32451"/>
              </a:xfrm>
            </p:grpSpPr>
            <p:sp>
              <p:nvSpPr>
                <p:cNvPr id="3682" name="Google Shape;3682;p86"/>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6"/>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4" name="Google Shape;3684;p86"/>
              <p:cNvGrpSpPr/>
              <p:nvPr/>
            </p:nvGrpSpPr>
            <p:grpSpPr>
              <a:xfrm>
                <a:off x="3866084" y="3412107"/>
                <a:ext cx="37776" cy="32357"/>
                <a:chOff x="3866084" y="3412107"/>
                <a:chExt cx="37776" cy="32357"/>
              </a:xfrm>
            </p:grpSpPr>
            <p:sp>
              <p:nvSpPr>
                <p:cNvPr id="3685" name="Google Shape;3685;p86"/>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6"/>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7" name="Google Shape;3687;p86"/>
              <p:cNvGrpSpPr/>
              <p:nvPr/>
            </p:nvGrpSpPr>
            <p:grpSpPr>
              <a:xfrm>
                <a:off x="4023919" y="3766409"/>
                <a:ext cx="37783" cy="32357"/>
                <a:chOff x="4023919" y="3766409"/>
                <a:chExt cx="37783" cy="32357"/>
              </a:xfrm>
            </p:grpSpPr>
            <p:sp>
              <p:nvSpPr>
                <p:cNvPr id="3688" name="Google Shape;3688;p86"/>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6"/>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0" name="Google Shape;3690;p86"/>
              <p:cNvGrpSpPr/>
              <p:nvPr/>
            </p:nvGrpSpPr>
            <p:grpSpPr>
              <a:xfrm>
                <a:off x="3973882" y="3779449"/>
                <a:ext cx="37776" cy="32357"/>
                <a:chOff x="3973882" y="3779449"/>
                <a:chExt cx="37776" cy="32357"/>
              </a:xfrm>
            </p:grpSpPr>
            <p:sp>
              <p:nvSpPr>
                <p:cNvPr id="3691" name="Google Shape;3691;p86"/>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6"/>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3" name="Google Shape;3693;p86"/>
              <p:cNvGrpSpPr/>
              <p:nvPr/>
            </p:nvGrpSpPr>
            <p:grpSpPr>
              <a:xfrm>
                <a:off x="4073398" y="3838028"/>
                <a:ext cx="37776" cy="32380"/>
                <a:chOff x="4073398" y="3838028"/>
                <a:chExt cx="37776" cy="32380"/>
              </a:xfrm>
            </p:grpSpPr>
            <p:sp>
              <p:nvSpPr>
                <p:cNvPr id="3694" name="Google Shape;3694;p86"/>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6"/>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6" name="Google Shape;3696;p86"/>
              <p:cNvGrpSpPr/>
              <p:nvPr/>
            </p:nvGrpSpPr>
            <p:grpSpPr>
              <a:xfrm>
                <a:off x="4342672" y="4144496"/>
                <a:ext cx="37752" cy="32364"/>
                <a:chOff x="4342672" y="4144496"/>
                <a:chExt cx="37752" cy="32364"/>
              </a:xfrm>
            </p:grpSpPr>
            <p:sp>
              <p:nvSpPr>
                <p:cNvPr id="3697" name="Google Shape;3697;p86"/>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6"/>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9" name="Google Shape;3699;p86"/>
              <p:cNvGrpSpPr/>
              <p:nvPr/>
            </p:nvGrpSpPr>
            <p:grpSpPr>
              <a:xfrm>
                <a:off x="4406386" y="4056872"/>
                <a:ext cx="37783" cy="32364"/>
                <a:chOff x="4406386" y="4056872"/>
                <a:chExt cx="37783" cy="32364"/>
              </a:xfrm>
            </p:grpSpPr>
            <p:sp>
              <p:nvSpPr>
                <p:cNvPr id="3700" name="Google Shape;3700;p86"/>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6"/>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2" name="Google Shape;3702;p86"/>
              <p:cNvGrpSpPr/>
              <p:nvPr/>
            </p:nvGrpSpPr>
            <p:grpSpPr>
              <a:xfrm>
                <a:off x="4284416" y="4245254"/>
                <a:ext cx="37783" cy="32357"/>
                <a:chOff x="4284416" y="4245254"/>
                <a:chExt cx="37783" cy="32357"/>
              </a:xfrm>
            </p:grpSpPr>
            <p:sp>
              <p:nvSpPr>
                <p:cNvPr id="3703" name="Google Shape;3703;p86"/>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6"/>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5" name="Google Shape;3705;p86"/>
              <p:cNvGrpSpPr/>
              <p:nvPr/>
            </p:nvGrpSpPr>
            <p:grpSpPr>
              <a:xfrm>
                <a:off x="4219057" y="4331258"/>
                <a:ext cx="37776" cy="32364"/>
                <a:chOff x="4219057" y="4331258"/>
                <a:chExt cx="37776" cy="32364"/>
              </a:xfrm>
            </p:grpSpPr>
            <p:sp>
              <p:nvSpPr>
                <p:cNvPr id="3706" name="Google Shape;3706;p86"/>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6"/>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8" name="Google Shape;3708;p86"/>
              <p:cNvGrpSpPr/>
              <p:nvPr/>
            </p:nvGrpSpPr>
            <p:grpSpPr>
              <a:xfrm>
                <a:off x="4204122" y="4141688"/>
                <a:ext cx="33497" cy="28699"/>
                <a:chOff x="4204122" y="4141688"/>
                <a:chExt cx="33497" cy="28699"/>
              </a:xfrm>
            </p:grpSpPr>
            <p:sp>
              <p:nvSpPr>
                <p:cNvPr id="3709" name="Google Shape;3709;p86"/>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6"/>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1" name="Google Shape;3711;p86"/>
              <p:cNvGrpSpPr/>
              <p:nvPr/>
            </p:nvGrpSpPr>
            <p:grpSpPr>
              <a:xfrm>
                <a:off x="4301546" y="4003869"/>
                <a:ext cx="38916" cy="33324"/>
                <a:chOff x="4301546" y="4003869"/>
                <a:chExt cx="38916" cy="33324"/>
              </a:xfrm>
            </p:grpSpPr>
            <p:sp>
              <p:nvSpPr>
                <p:cNvPr id="3712" name="Google Shape;3712;p86"/>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6"/>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4" name="Google Shape;3714;p86"/>
              <p:cNvGrpSpPr/>
              <p:nvPr/>
            </p:nvGrpSpPr>
            <p:grpSpPr>
              <a:xfrm>
                <a:off x="4210681" y="3924669"/>
                <a:ext cx="36549" cy="31366"/>
                <a:chOff x="4210681" y="3924669"/>
                <a:chExt cx="36549" cy="31366"/>
              </a:xfrm>
            </p:grpSpPr>
            <p:sp>
              <p:nvSpPr>
                <p:cNvPr id="3715" name="Google Shape;3715;p86"/>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6"/>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7" name="Google Shape;3717;p86"/>
              <p:cNvGrpSpPr/>
              <p:nvPr/>
            </p:nvGrpSpPr>
            <p:grpSpPr>
              <a:xfrm>
                <a:off x="3987771" y="3628874"/>
                <a:ext cx="31499" cy="26993"/>
                <a:chOff x="3987771" y="3628874"/>
                <a:chExt cx="31499" cy="26993"/>
              </a:xfrm>
            </p:grpSpPr>
            <p:sp>
              <p:nvSpPr>
                <p:cNvPr id="3718" name="Google Shape;3718;p86"/>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6"/>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0" name="Google Shape;3720;p86"/>
              <p:cNvGrpSpPr/>
              <p:nvPr/>
            </p:nvGrpSpPr>
            <p:grpSpPr>
              <a:xfrm>
                <a:off x="4087382" y="3775674"/>
                <a:ext cx="31405" cy="26898"/>
                <a:chOff x="4087382" y="3775674"/>
                <a:chExt cx="31405" cy="26898"/>
              </a:xfrm>
            </p:grpSpPr>
            <p:sp>
              <p:nvSpPr>
                <p:cNvPr id="3721" name="Google Shape;3721;p86"/>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6"/>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3" name="Google Shape;3723;p86"/>
              <p:cNvGrpSpPr/>
              <p:nvPr/>
            </p:nvGrpSpPr>
            <p:grpSpPr>
              <a:xfrm>
                <a:off x="4118873" y="3856637"/>
                <a:ext cx="31405" cy="26906"/>
                <a:chOff x="4118873" y="3856637"/>
                <a:chExt cx="31405" cy="26906"/>
              </a:xfrm>
            </p:grpSpPr>
            <p:sp>
              <p:nvSpPr>
                <p:cNvPr id="3724" name="Google Shape;3724;p86"/>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6"/>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6" name="Google Shape;3726;p86"/>
              <p:cNvGrpSpPr/>
              <p:nvPr/>
            </p:nvGrpSpPr>
            <p:grpSpPr>
              <a:xfrm>
                <a:off x="4168541" y="3639523"/>
                <a:ext cx="31499" cy="26906"/>
                <a:chOff x="4168541" y="3639523"/>
                <a:chExt cx="31499" cy="26906"/>
              </a:xfrm>
            </p:grpSpPr>
            <p:sp>
              <p:nvSpPr>
                <p:cNvPr id="3727" name="Google Shape;3727;p86"/>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6"/>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9" name="Google Shape;3729;p86"/>
              <p:cNvGrpSpPr/>
              <p:nvPr/>
            </p:nvGrpSpPr>
            <p:grpSpPr>
              <a:xfrm>
                <a:off x="3965789" y="3393545"/>
                <a:ext cx="31405" cy="26945"/>
                <a:chOff x="3965789" y="3393545"/>
                <a:chExt cx="31405" cy="26945"/>
              </a:xfrm>
            </p:grpSpPr>
            <p:sp>
              <p:nvSpPr>
                <p:cNvPr id="3730" name="Google Shape;3730;p86"/>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6"/>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2" name="Google Shape;3732;p86"/>
              <p:cNvGrpSpPr/>
              <p:nvPr/>
            </p:nvGrpSpPr>
            <p:grpSpPr>
              <a:xfrm>
                <a:off x="3925166" y="3491008"/>
                <a:ext cx="31405" cy="27001"/>
                <a:chOff x="3925166" y="3491008"/>
                <a:chExt cx="31405" cy="27001"/>
              </a:xfrm>
            </p:grpSpPr>
            <p:sp>
              <p:nvSpPr>
                <p:cNvPr id="3733" name="Google Shape;3733;p86"/>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6"/>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5" name="Google Shape;3735;p86"/>
              <p:cNvGrpSpPr/>
              <p:nvPr/>
            </p:nvGrpSpPr>
            <p:grpSpPr>
              <a:xfrm>
                <a:off x="3682845" y="3340976"/>
                <a:ext cx="31397" cy="26898"/>
                <a:chOff x="3682845" y="3340976"/>
                <a:chExt cx="31397" cy="26898"/>
              </a:xfrm>
            </p:grpSpPr>
            <p:sp>
              <p:nvSpPr>
                <p:cNvPr id="3736" name="Google Shape;3736;p86"/>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6"/>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8" name="Google Shape;3738;p86"/>
              <p:cNvGrpSpPr/>
              <p:nvPr/>
            </p:nvGrpSpPr>
            <p:grpSpPr>
              <a:xfrm>
                <a:off x="3795393" y="3353725"/>
                <a:ext cx="31499" cy="26993"/>
                <a:chOff x="3795393" y="3353725"/>
                <a:chExt cx="31499" cy="26993"/>
              </a:xfrm>
            </p:grpSpPr>
            <p:sp>
              <p:nvSpPr>
                <p:cNvPr id="3739" name="Google Shape;3739;p86"/>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6"/>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1" name="Google Shape;3741;p86"/>
              <p:cNvGrpSpPr/>
              <p:nvPr/>
            </p:nvGrpSpPr>
            <p:grpSpPr>
              <a:xfrm>
                <a:off x="4176909" y="4363221"/>
                <a:ext cx="38924" cy="33316"/>
                <a:chOff x="4176909" y="4363221"/>
                <a:chExt cx="38924" cy="33316"/>
              </a:xfrm>
            </p:grpSpPr>
            <p:sp>
              <p:nvSpPr>
                <p:cNvPr id="3742" name="Google Shape;3742;p86"/>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6"/>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4" name="Google Shape;3744;p86"/>
              <p:cNvGrpSpPr/>
              <p:nvPr/>
            </p:nvGrpSpPr>
            <p:grpSpPr>
              <a:xfrm>
                <a:off x="4226191" y="4007660"/>
                <a:ext cx="33560" cy="28770"/>
                <a:chOff x="4226191" y="4007660"/>
                <a:chExt cx="33560" cy="28770"/>
              </a:xfrm>
            </p:grpSpPr>
            <p:sp>
              <p:nvSpPr>
                <p:cNvPr id="3745" name="Google Shape;3745;p86"/>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6"/>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7" name="Google Shape;3747;p86"/>
              <p:cNvGrpSpPr/>
              <p:nvPr/>
            </p:nvGrpSpPr>
            <p:grpSpPr>
              <a:xfrm>
                <a:off x="3597785" y="3377045"/>
                <a:ext cx="33591" cy="28699"/>
                <a:chOff x="3597785" y="3377045"/>
                <a:chExt cx="33591" cy="28699"/>
              </a:xfrm>
            </p:grpSpPr>
            <p:sp>
              <p:nvSpPr>
                <p:cNvPr id="3748" name="Google Shape;3748;p86"/>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6"/>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0" name="Google Shape;3750;p86"/>
              <p:cNvGrpSpPr/>
              <p:nvPr/>
            </p:nvGrpSpPr>
            <p:grpSpPr>
              <a:xfrm>
                <a:off x="3887870" y="3669796"/>
                <a:ext cx="33591" cy="28692"/>
                <a:chOff x="3887870" y="3669796"/>
                <a:chExt cx="33591" cy="28692"/>
              </a:xfrm>
            </p:grpSpPr>
            <p:sp>
              <p:nvSpPr>
                <p:cNvPr id="3751" name="Google Shape;3751;p86"/>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6"/>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3" name="Google Shape;3753;p86"/>
              <p:cNvGrpSpPr/>
              <p:nvPr/>
            </p:nvGrpSpPr>
            <p:grpSpPr>
              <a:xfrm>
                <a:off x="3818320" y="3481625"/>
                <a:ext cx="33497" cy="28770"/>
                <a:chOff x="3818320" y="3481625"/>
                <a:chExt cx="33497" cy="28770"/>
              </a:xfrm>
            </p:grpSpPr>
            <p:sp>
              <p:nvSpPr>
                <p:cNvPr id="3754" name="Google Shape;3754;p86"/>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6"/>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6" name="Google Shape;3756;p86"/>
              <p:cNvGrpSpPr/>
              <p:nvPr/>
            </p:nvGrpSpPr>
            <p:grpSpPr>
              <a:xfrm>
                <a:off x="4278139" y="4120948"/>
                <a:ext cx="37492" cy="32129"/>
                <a:chOff x="4278139" y="4120948"/>
                <a:chExt cx="37492" cy="32129"/>
              </a:xfrm>
            </p:grpSpPr>
            <p:sp>
              <p:nvSpPr>
                <p:cNvPr id="3757" name="Google Shape;3757;p86"/>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6"/>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9" name="Google Shape;3759;p86"/>
              <p:cNvGrpSpPr/>
              <p:nvPr/>
            </p:nvGrpSpPr>
            <p:grpSpPr>
              <a:xfrm>
                <a:off x="4419898" y="3977388"/>
                <a:ext cx="33497" cy="28692"/>
                <a:chOff x="4419898" y="3977388"/>
                <a:chExt cx="33497" cy="28692"/>
              </a:xfrm>
            </p:grpSpPr>
            <p:sp>
              <p:nvSpPr>
                <p:cNvPr id="3760" name="Google Shape;3760;p86"/>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6"/>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2" name="Google Shape;3762;p86"/>
              <p:cNvGrpSpPr/>
              <p:nvPr/>
            </p:nvGrpSpPr>
            <p:grpSpPr>
              <a:xfrm>
                <a:off x="4158930" y="4034684"/>
                <a:ext cx="33497" cy="28762"/>
                <a:chOff x="4158930" y="4034684"/>
                <a:chExt cx="33497" cy="28762"/>
              </a:xfrm>
            </p:grpSpPr>
            <p:sp>
              <p:nvSpPr>
                <p:cNvPr id="3763" name="Google Shape;3763;p86"/>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6"/>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5" name="Google Shape;3765;p86"/>
              <p:cNvGrpSpPr/>
              <p:nvPr/>
            </p:nvGrpSpPr>
            <p:grpSpPr>
              <a:xfrm>
                <a:off x="4134949" y="3957049"/>
                <a:ext cx="33497" cy="28770"/>
                <a:chOff x="4134949" y="3957049"/>
                <a:chExt cx="33497" cy="28770"/>
              </a:xfrm>
            </p:grpSpPr>
            <p:sp>
              <p:nvSpPr>
                <p:cNvPr id="3766" name="Google Shape;3766;p86"/>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6"/>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8" name="Google Shape;3768;p86"/>
              <p:cNvGrpSpPr/>
              <p:nvPr/>
            </p:nvGrpSpPr>
            <p:grpSpPr>
              <a:xfrm>
                <a:off x="4193653" y="4184403"/>
                <a:ext cx="43580" cy="37264"/>
                <a:chOff x="4193653" y="4184403"/>
                <a:chExt cx="43580" cy="37264"/>
              </a:xfrm>
            </p:grpSpPr>
            <p:sp>
              <p:nvSpPr>
                <p:cNvPr id="3769" name="Google Shape;3769;p86"/>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6"/>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1" name="Google Shape;3771;p86"/>
              <p:cNvGrpSpPr/>
              <p:nvPr/>
            </p:nvGrpSpPr>
            <p:grpSpPr>
              <a:xfrm>
                <a:off x="4343600" y="3943844"/>
                <a:ext cx="43580" cy="37312"/>
                <a:chOff x="4343600" y="3943844"/>
                <a:chExt cx="43580" cy="37312"/>
              </a:xfrm>
            </p:grpSpPr>
            <p:sp>
              <p:nvSpPr>
                <p:cNvPr id="3772" name="Google Shape;3772;p86"/>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6"/>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4" name="Google Shape;3774;p86"/>
              <p:cNvGrpSpPr/>
              <p:nvPr/>
            </p:nvGrpSpPr>
            <p:grpSpPr>
              <a:xfrm>
                <a:off x="4172339" y="3381693"/>
                <a:ext cx="31499" cy="27001"/>
                <a:chOff x="4172339" y="3381693"/>
                <a:chExt cx="31499" cy="27001"/>
              </a:xfrm>
            </p:grpSpPr>
            <p:sp>
              <p:nvSpPr>
                <p:cNvPr id="3775" name="Google Shape;3775;p86"/>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6"/>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777" name="Google Shape;3777;p86"/>
          <p:cNvGrpSpPr/>
          <p:nvPr/>
        </p:nvGrpSpPr>
        <p:grpSpPr>
          <a:xfrm>
            <a:off x="6647587" y="3567393"/>
            <a:ext cx="560636" cy="516497"/>
            <a:chOff x="6652051" y="3714143"/>
            <a:chExt cx="560636" cy="516497"/>
          </a:xfrm>
        </p:grpSpPr>
        <p:grpSp>
          <p:nvGrpSpPr>
            <p:cNvPr id="3778" name="Google Shape;3778;p86"/>
            <p:cNvGrpSpPr/>
            <p:nvPr/>
          </p:nvGrpSpPr>
          <p:grpSpPr>
            <a:xfrm>
              <a:off x="6669657" y="3716715"/>
              <a:ext cx="466768" cy="464314"/>
              <a:chOff x="3139766" y="765669"/>
              <a:chExt cx="886380" cy="881888"/>
            </a:xfrm>
          </p:grpSpPr>
          <p:grpSp>
            <p:nvGrpSpPr>
              <p:cNvPr id="3779" name="Google Shape;3779;p86"/>
              <p:cNvGrpSpPr/>
              <p:nvPr/>
            </p:nvGrpSpPr>
            <p:grpSpPr>
              <a:xfrm>
                <a:off x="3139766" y="765669"/>
                <a:ext cx="886380" cy="881888"/>
                <a:chOff x="3139766" y="765669"/>
                <a:chExt cx="886380" cy="881888"/>
              </a:xfrm>
            </p:grpSpPr>
            <p:sp>
              <p:nvSpPr>
                <p:cNvPr id="3780" name="Google Shape;3780;p86"/>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6"/>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6"/>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6"/>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6"/>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6"/>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6"/>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6"/>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6"/>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89" name="Google Shape;3789;p86"/>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6"/>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6"/>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6"/>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3" name="Google Shape;3793;p86"/>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4" name="Google Shape;3794;p86"/>
          <p:cNvGrpSpPr/>
          <p:nvPr/>
        </p:nvGrpSpPr>
        <p:grpSpPr>
          <a:xfrm>
            <a:off x="7646296" y="3047976"/>
            <a:ext cx="104231" cy="320340"/>
            <a:chOff x="7564426" y="3224343"/>
            <a:chExt cx="119985" cy="368801"/>
          </a:xfrm>
        </p:grpSpPr>
        <p:sp>
          <p:nvSpPr>
            <p:cNvPr id="3795" name="Google Shape;3795;p8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7" name="Google Shape;3797;p86"/>
          <p:cNvGrpSpPr/>
          <p:nvPr/>
        </p:nvGrpSpPr>
        <p:grpSpPr>
          <a:xfrm>
            <a:off x="7345785" y="3042077"/>
            <a:ext cx="189489" cy="332132"/>
            <a:chOff x="8370831" y="3202002"/>
            <a:chExt cx="218129" cy="382376"/>
          </a:xfrm>
        </p:grpSpPr>
        <p:sp>
          <p:nvSpPr>
            <p:cNvPr id="3798" name="Google Shape;3798;p8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0" name="Google Shape;3800;p86"/>
          <p:cNvGrpSpPr/>
          <p:nvPr/>
        </p:nvGrpSpPr>
        <p:grpSpPr>
          <a:xfrm>
            <a:off x="8069174" y="3453209"/>
            <a:ext cx="309429" cy="267000"/>
            <a:chOff x="6742064" y="3750480"/>
            <a:chExt cx="399315" cy="344560"/>
          </a:xfrm>
        </p:grpSpPr>
        <p:sp>
          <p:nvSpPr>
            <p:cNvPr id="3801" name="Google Shape;3801;p8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3" name="Google Shape;3803;p86"/>
          <p:cNvGrpSpPr/>
          <p:nvPr/>
        </p:nvGrpSpPr>
        <p:grpSpPr>
          <a:xfrm>
            <a:off x="7608193" y="3804257"/>
            <a:ext cx="180437" cy="281608"/>
            <a:chOff x="7248525" y="3739696"/>
            <a:chExt cx="230531" cy="359790"/>
          </a:xfrm>
        </p:grpSpPr>
        <p:sp>
          <p:nvSpPr>
            <p:cNvPr id="3804" name="Google Shape;3804;p8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6" name="Google Shape;3806;p86"/>
          <p:cNvGrpSpPr/>
          <p:nvPr/>
        </p:nvGrpSpPr>
        <p:grpSpPr>
          <a:xfrm>
            <a:off x="7854113" y="3447481"/>
            <a:ext cx="162896" cy="278710"/>
            <a:chOff x="7601242" y="3729267"/>
            <a:chExt cx="222566" cy="380803"/>
          </a:xfrm>
        </p:grpSpPr>
        <p:sp>
          <p:nvSpPr>
            <p:cNvPr id="3807" name="Google Shape;3807;p8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9" name="Google Shape;3809;p86"/>
          <p:cNvSpPr/>
          <p:nvPr/>
        </p:nvSpPr>
        <p:spPr>
          <a:xfrm>
            <a:off x="7820139" y="305983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10" name="Google Shape;3810;p86"/>
          <p:cNvGrpSpPr/>
          <p:nvPr/>
        </p:nvGrpSpPr>
        <p:grpSpPr>
          <a:xfrm>
            <a:off x="7343758" y="3448622"/>
            <a:ext cx="193543" cy="275990"/>
            <a:chOff x="8304647" y="3738687"/>
            <a:chExt cx="225076" cy="320956"/>
          </a:xfrm>
        </p:grpSpPr>
        <p:sp>
          <p:nvSpPr>
            <p:cNvPr id="3811" name="Google Shape;3811;p86"/>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4" name="Google Shape;3814;p86"/>
          <p:cNvGrpSpPr/>
          <p:nvPr/>
        </p:nvGrpSpPr>
        <p:grpSpPr>
          <a:xfrm>
            <a:off x="7616251" y="3448622"/>
            <a:ext cx="178492" cy="275990"/>
            <a:chOff x="8615101" y="3738687"/>
            <a:chExt cx="207573" cy="320956"/>
          </a:xfrm>
        </p:grpSpPr>
        <p:sp>
          <p:nvSpPr>
            <p:cNvPr id="3815" name="Google Shape;3815;p86"/>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18" name="Google Shape;3818;p86"/>
          <p:cNvSpPr/>
          <p:nvPr/>
        </p:nvSpPr>
        <p:spPr>
          <a:xfrm>
            <a:off x="8112690" y="303850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19" name="Google Shape;3819;p86"/>
          <p:cNvGrpSpPr/>
          <p:nvPr/>
        </p:nvGrpSpPr>
        <p:grpSpPr>
          <a:xfrm>
            <a:off x="7841782" y="3851282"/>
            <a:ext cx="187557" cy="187557"/>
            <a:chOff x="8565775" y="671075"/>
            <a:chExt cx="441000" cy="441000"/>
          </a:xfrm>
        </p:grpSpPr>
        <p:sp>
          <p:nvSpPr>
            <p:cNvPr id="3820" name="Google Shape;3820;p86"/>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6"/>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22" name="Google Shape;3822;p86"/>
          <p:cNvSpPr/>
          <p:nvPr/>
        </p:nvSpPr>
        <p:spPr>
          <a:xfrm>
            <a:off x="8127048" y="384720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6"/>
          <p:cNvSpPr/>
          <p:nvPr/>
        </p:nvSpPr>
        <p:spPr>
          <a:xfrm flipH="1">
            <a:off x="7351235" y="38136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4" name="Google Shape;3824;p86"/>
          <p:cNvGrpSpPr/>
          <p:nvPr/>
        </p:nvGrpSpPr>
        <p:grpSpPr>
          <a:xfrm>
            <a:off x="5996254" y="2923808"/>
            <a:ext cx="587865" cy="517731"/>
            <a:chOff x="6000718" y="3070557"/>
            <a:chExt cx="587865" cy="517731"/>
          </a:xfrm>
        </p:grpSpPr>
        <p:sp>
          <p:nvSpPr>
            <p:cNvPr id="3825" name="Google Shape;3825;p86"/>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6"/>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6"/>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6"/>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6"/>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6"/>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6"/>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6"/>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6"/>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6"/>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5" name="Google Shape;3835;p86"/>
          <p:cNvGrpSpPr/>
          <p:nvPr/>
        </p:nvGrpSpPr>
        <p:grpSpPr>
          <a:xfrm>
            <a:off x="6011059" y="3567468"/>
            <a:ext cx="557665" cy="516387"/>
            <a:chOff x="6015523" y="3714217"/>
            <a:chExt cx="557665" cy="516387"/>
          </a:xfrm>
        </p:grpSpPr>
        <p:grpSp>
          <p:nvGrpSpPr>
            <p:cNvPr id="3836" name="Google Shape;3836;p86"/>
            <p:cNvGrpSpPr/>
            <p:nvPr/>
          </p:nvGrpSpPr>
          <p:grpSpPr>
            <a:xfrm>
              <a:off x="6036094" y="3716980"/>
              <a:ext cx="529822" cy="510480"/>
              <a:chOff x="3148311" y="-545634"/>
              <a:chExt cx="1006118" cy="969572"/>
            </a:xfrm>
          </p:grpSpPr>
          <p:sp>
            <p:nvSpPr>
              <p:cNvPr id="3837" name="Google Shape;3837;p86"/>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6"/>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6"/>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6"/>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6"/>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6"/>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6"/>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6"/>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6"/>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6"/>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7" name="Google Shape;3847;p86"/>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8" name="Google Shape;3848;p86"/>
          <p:cNvGrpSpPr/>
          <p:nvPr/>
        </p:nvGrpSpPr>
        <p:grpSpPr>
          <a:xfrm>
            <a:off x="6639841" y="2926879"/>
            <a:ext cx="576302" cy="511871"/>
            <a:chOff x="6644304" y="3073628"/>
            <a:chExt cx="576302" cy="511871"/>
          </a:xfrm>
        </p:grpSpPr>
        <p:grpSp>
          <p:nvGrpSpPr>
            <p:cNvPr id="3849" name="Google Shape;3849;p86"/>
            <p:cNvGrpSpPr/>
            <p:nvPr/>
          </p:nvGrpSpPr>
          <p:grpSpPr>
            <a:xfrm>
              <a:off x="6712169" y="3073651"/>
              <a:ext cx="481611" cy="506713"/>
              <a:chOff x="1833536" y="-546641"/>
              <a:chExt cx="914567" cy="962419"/>
            </a:xfrm>
          </p:grpSpPr>
          <p:grpSp>
            <p:nvGrpSpPr>
              <p:cNvPr id="3850" name="Google Shape;3850;p86"/>
              <p:cNvGrpSpPr/>
              <p:nvPr/>
            </p:nvGrpSpPr>
            <p:grpSpPr>
              <a:xfrm>
                <a:off x="1833536" y="-524249"/>
                <a:ext cx="914567" cy="940027"/>
                <a:chOff x="1833536" y="-524249"/>
                <a:chExt cx="914567" cy="940027"/>
              </a:xfrm>
            </p:grpSpPr>
            <p:sp>
              <p:nvSpPr>
                <p:cNvPr id="3851" name="Google Shape;3851;p86"/>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6"/>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6"/>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6"/>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6"/>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56" name="Google Shape;3856;p86"/>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6"/>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6"/>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6"/>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60" name="Google Shape;3860;p8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1" name="Google Shape;3861;p86"/>
          <p:cNvGrpSpPr/>
          <p:nvPr/>
        </p:nvGrpSpPr>
        <p:grpSpPr>
          <a:xfrm>
            <a:off x="5904877" y="1016248"/>
            <a:ext cx="2435960" cy="1297725"/>
            <a:chOff x="233350" y="949250"/>
            <a:chExt cx="7137300" cy="3802300"/>
          </a:xfrm>
        </p:grpSpPr>
        <p:sp>
          <p:nvSpPr>
            <p:cNvPr id="3862" name="Google Shape;3862;p8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3" name="Google Shape;3913;p86"/>
          <p:cNvGrpSpPr/>
          <p:nvPr/>
        </p:nvGrpSpPr>
        <p:grpSpPr>
          <a:xfrm>
            <a:off x="3530626" y="1013128"/>
            <a:ext cx="2078182" cy="1366558"/>
            <a:chOff x="235800" y="830650"/>
            <a:chExt cx="6978450" cy="4588844"/>
          </a:xfrm>
        </p:grpSpPr>
        <p:sp>
          <p:nvSpPr>
            <p:cNvPr id="3914" name="Google Shape;3914;p8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0" name="Google Shape;3920;p86"/>
          <p:cNvGrpSpPr/>
          <p:nvPr/>
        </p:nvGrpSpPr>
        <p:grpSpPr>
          <a:xfrm>
            <a:off x="698034" y="977939"/>
            <a:ext cx="2665073" cy="1317140"/>
            <a:chOff x="793334" y="1192826"/>
            <a:chExt cx="2665073" cy="1317140"/>
          </a:xfrm>
        </p:grpSpPr>
        <p:sp>
          <p:nvSpPr>
            <p:cNvPr id="3921" name="Google Shape;3921;p86"/>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6"/>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6"/>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6"/>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6"/>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6"/>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6"/>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6"/>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6"/>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6"/>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6"/>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6"/>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6"/>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6"/>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6"/>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6"/>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6"/>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6"/>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6"/>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6"/>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6"/>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6"/>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6"/>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6"/>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6"/>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6"/>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6"/>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6"/>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6"/>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6"/>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6"/>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6"/>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6"/>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6"/>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6"/>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6"/>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6"/>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6"/>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6"/>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6"/>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6"/>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6"/>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6"/>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6"/>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6"/>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6"/>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6"/>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6"/>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6"/>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6"/>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6"/>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6"/>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6"/>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6"/>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6"/>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6"/>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6"/>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6"/>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6"/>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6"/>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6"/>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6"/>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6"/>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6"/>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6"/>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6"/>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6"/>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6"/>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6"/>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6"/>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6"/>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6"/>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6"/>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6"/>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6"/>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6"/>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6"/>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6"/>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6"/>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6"/>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6"/>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6"/>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6"/>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6"/>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6"/>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6"/>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6"/>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6"/>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6"/>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6"/>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6"/>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6"/>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6"/>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6"/>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6"/>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6"/>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6"/>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6"/>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6"/>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6"/>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6"/>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6"/>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6"/>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6"/>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6"/>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6"/>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6"/>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6"/>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6"/>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6"/>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6"/>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6"/>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6"/>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6"/>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6"/>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6"/>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6"/>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6"/>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6"/>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6"/>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6"/>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6"/>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6"/>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6"/>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6"/>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6"/>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6"/>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6"/>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6"/>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6"/>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6"/>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6"/>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6"/>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6"/>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6"/>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6"/>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6"/>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6"/>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6"/>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6"/>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6"/>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6"/>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6"/>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6"/>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6"/>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6"/>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6"/>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6"/>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6"/>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6"/>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6"/>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6"/>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6"/>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6"/>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6"/>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6"/>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6"/>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6"/>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6"/>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6"/>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6"/>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6"/>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6"/>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6"/>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6"/>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6"/>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6"/>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6"/>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6"/>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6"/>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6"/>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6"/>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6"/>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6"/>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6"/>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6"/>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6"/>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6"/>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6"/>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6"/>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6"/>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6"/>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6"/>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6"/>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6"/>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6"/>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6"/>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6"/>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6"/>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6"/>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6"/>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6"/>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6"/>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6"/>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6"/>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6"/>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6"/>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6"/>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6"/>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6"/>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6"/>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6"/>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6"/>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6"/>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6"/>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6"/>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6"/>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6"/>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6"/>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6"/>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6"/>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6"/>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6"/>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6"/>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6"/>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6"/>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6"/>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6"/>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6"/>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6"/>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6"/>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6"/>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6"/>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6"/>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6"/>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6"/>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6"/>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6"/>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6"/>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6"/>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6"/>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6"/>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6"/>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6"/>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6"/>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6"/>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6"/>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6"/>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6"/>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6"/>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6"/>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6"/>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6"/>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6"/>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6"/>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6"/>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6"/>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6"/>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6"/>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6"/>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6"/>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6"/>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6"/>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6"/>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6"/>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6"/>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6"/>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6"/>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6"/>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6"/>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6"/>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6"/>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6"/>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6"/>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6"/>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6"/>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6"/>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6"/>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6"/>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6"/>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6"/>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6"/>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6"/>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6"/>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6"/>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6"/>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6"/>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6"/>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6"/>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6"/>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6"/>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6"/>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6"/>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6"/>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6"/>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6"/>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6"/>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6"/>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6"/>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6"/>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6"/>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6"/>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6"/>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6"/>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6"/>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6"/>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6"/>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6"/>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6"/>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6"/>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6"/>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6"/>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6"/>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6"/>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6"/>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6"/>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6"/>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6"/>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6"/>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6"/>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6"/>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6"/>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6"/>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6"/>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6"/>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6"/>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6"/>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6"/>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6"/>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6"/>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6"/>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6"/>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6"/>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6"/>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6"/>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6"/>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6"/>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6"/>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6"/>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6"/>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6"/>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6"/>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6"/>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6"/>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6"/>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6"/>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6"/>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6"/>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6"/>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6"/>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6"/>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6"/>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6"/>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6"/>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6"/>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6"/>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6"/>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6"/>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6"/>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6"/>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6"/>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6"/>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6"/>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6"/>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6"/>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6"/>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6"/>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6"/>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6"/>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6"/>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6"/>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6"/>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6"/>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6"/>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6"/>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6"/>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6"/>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6"/>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6"/>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6"/>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6"/>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6"/>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6"/>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6"/>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6"/>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6"/>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6"/>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6"/>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6"/>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6"/>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6"/>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6"/>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6"/>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6"/>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6"/>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6"/>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6"/>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6"/>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6"/>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6"/>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6"/>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6"/>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6"/>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6"/>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6"/>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6"/>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6"/>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6"/>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6"/>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6"/>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6"/>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6"/>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6"/>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6"/>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6"/>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6"/>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6"/>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6"/>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6"/>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6"/>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6"/>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6"/>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6"/>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6"/>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6"/>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6"/>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6"/>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6"/>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6"/>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6"/>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6"/>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6"/>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6"/>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6"/>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6"/>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6"/>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6"/>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6"/>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6"/>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6"/>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6"/>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6"/>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6"/>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6"/>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6"/>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6"/>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6"/>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6"/>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6"/>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6"/>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6"/>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6"/>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6"/>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6"/>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6"/>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6"/>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6"/>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6"/>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6"/>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6"/>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6"/>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6"/>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6"/>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6"/>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6"/>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6"/>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6"/>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6"/>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6"/>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6"/>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6"/>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6"/>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6"/>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6"/>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6"/>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6"/>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6"/>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6"/>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6"/>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6"/>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6"/>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6"/>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6"/>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6"/>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6"/>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6"/>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6"/>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6"/>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6"/>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6"/>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6"/>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6"/>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6"/>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6"/>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6"/>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6"/>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6"/>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6"/>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6"/>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6"/>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6"/>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6"/>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6"/>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6"/>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6"/>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6"/>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6"/>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6"/>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6"/>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6"/>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6"/>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6"/>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6"/>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6"/>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6"/>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6"/>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6"/>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6"/>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6"/>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6"/>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6"/>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6"/>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6"/>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6"/>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6"/>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6"/>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6"/>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6"/>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6"/>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6"/>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6"/>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6"/>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6"/>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6"/>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6"/>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6"/>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6"/>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6"/>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6"/>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6"/>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6"/>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6"/>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6"/>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6"/>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6"/>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6"/>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6"/>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6"/>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6"/>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6"/>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6"/>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6"/>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6"/>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6"/>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6"/>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6"/>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6"/>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6"/>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6"/>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6"/>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6"/>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6"/>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6"/>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6"/>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6"/>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6"/>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6"/>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6"/>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6"/>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6"/>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6"/>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6"/>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6"/>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6"/>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6"/>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6"/>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6"/>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6"/>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6"/>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6"/>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6"/>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6"/>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6"/>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6"/>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6"/>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6"/>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6"/>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6"/>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6"/>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6"/>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6"/>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6"/>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6"/>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6"/>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6"/>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6"/>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6"/>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6"/>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6"/>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6"/>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6"/>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6"/>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6"/>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6"/>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6"/>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6"/>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6"/>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6"/>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6"/>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6"/>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6"/>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6"/>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6"/>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6"/>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6"/>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6"/>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6"/>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6"/>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6"/>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6"/>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6"/>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6"/>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6"/>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6"/>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6"/>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6"/>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6"/>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6"/>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6"/>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6"/>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6"/>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6"/>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6"/>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6"/>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6"/>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6"/>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6"/>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6"/>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6"/>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6"/>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6"/>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6"/>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6"/>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6"/>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6"/>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6"/>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6"/>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6"/>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6"/>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6"/>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6"/>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6"/>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6"/>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6"/>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6"/>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6"/>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6"/>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6"/>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6"/>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6"/>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6"/>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6"/>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6"/>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6"/>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6"/>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6"/>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6"/>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6"/>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6"/>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6"/>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6"/>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6"/>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6"/>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6"/>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6"/>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6"/>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6"/>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6"/>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6"/>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6"/>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6"/>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6"/>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6"/>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6"/>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6"/>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6"/>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6"/>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6"/>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6"/>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6"/>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6"/>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6"/>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6"/>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6"/>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6"/>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6"/>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6"/>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6"/>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6"/>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6"/>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6"/>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6"/>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6"/>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6"/>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6"/>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6"/>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6"/>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6"/>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6"/>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6"/>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6"/>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6"/>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6"/>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6"/>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6"/>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6"/>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6"/>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6"/>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6"/>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6"/>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6"/>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6"/>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6"/>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6"/>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6"/>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6"/>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6"/>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6"/>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6"/>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6"/>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6"/>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6"/>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6"/>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6"/>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6"/>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6"/>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6"/>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6"/>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6"/>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6"/>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6"/>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6"/>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6"/>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6"/>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6"/>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6"/>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6"/>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6"/>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6"/>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6"/>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6"/>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6"/>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6"/>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6"/>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6"/>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6"/>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6"/>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6"/>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6"/>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6"/>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6"/>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6"/>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6"/>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6"/>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6"/>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6"/>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6"/>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6"/>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6"/>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6"/>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6"/>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6"/>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6"/>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6"/>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6"/>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6"/>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6"/>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6"/>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6"/>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6"/>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6"/>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6"/>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6"/>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6"/>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6"/>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6"/>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6"/>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6"/>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6"/>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6"/>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6"/>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6"/>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6"/>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6"/>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6"/>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6"/>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6"/>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6"/>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6"/>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6"/>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6"/>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6"/>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6"/>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6"/>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6"/>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6"/>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6"/>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6"/>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6"/>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6"/>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6"/>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6"/>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6"/>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6"/>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6"/>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6"/>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6"/>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6"/>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6"/>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6"/>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6"/>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6"/>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6"/>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6"/>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6"/>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6"/>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6"/>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6"/>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6"/>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6"/>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6"/>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6"/>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6"/>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6"/>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6"/>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6"/>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6"/>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6"/>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6"/>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6"/>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6"/>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6"/>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6"/>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6"/>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6"/>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6"/>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6"/>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6"/>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6"/>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6"/>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6"/>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6"/>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6"/>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6"/>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6"/>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6"/>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6"/>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6"/>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6"/>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6"/>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6"/>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6"/>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6"/>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6"/>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6"/>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6"/>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6"/>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6"/>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6"/>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6"/>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6"/>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6"/>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6"/>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6"/>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6"/>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6"/>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6"/>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6"/>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6"/>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6"/>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6"/>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6"/>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6"/>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6"/>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6"/>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6"/>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6"/>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6"/>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6"/>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6"/>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6"/>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6"/>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6"/>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6"/>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6"/>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6"/>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6"/>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6"/>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6"/>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6"/>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6"/>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6"/>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6"/>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6"/>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6"/>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6"/>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6"/>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6"/>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6"/>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6"/>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6"/>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6"/>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6"/>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6"/>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6"/>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6"/>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6"/>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6"/>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6"/>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6"/>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6"/>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6"/>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6"/>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6"/>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6"/>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6"/>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6"/>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6"/>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6"/>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6"/>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6"/>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6"/>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6"/>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6"/>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6"/>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6"/>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6"/>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6"/>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6"/>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6"/>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6"/>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6"/>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6"/>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6"/>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6"/>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6"/>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6"/>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6"/>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6"/>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6"/>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6"/>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6"/>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6"/>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6"/>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6"/>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6"/>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6"/>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6"/>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6"/>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6"/>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6"/>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6"/>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6"/>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6"/>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6"/>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6"/>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6"/>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6"/>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6"/>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6"/>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6"/>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6"/>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6"/>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6"/>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6"/>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6"/>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6"/>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6"/>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6"/>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6"/>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6"/>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6"/>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6"/>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6"/>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6"/>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6"/>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6"/>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6"/>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6"/>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6"/>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6"/>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6"/>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6"/>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6"/>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6"/>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6"/>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6"/>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6"/>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6"/>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6"/>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6"/>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6"/>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6"/>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6"/>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6"/>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6"/>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6"/>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6"/>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6"/>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6"/>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6"/>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6"/>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6"/>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6"/>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6"/>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6"/>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6"/>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6"/>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6"/>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6"/>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6"/>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6"/>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6"/>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6"/>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6"/>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6"/>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6"/>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6"/>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6"/>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6"/>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6"/>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6"/>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6"/>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6"/>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6"/>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6"/>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6"/>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6"/>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6"/>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6"/>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6"/>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6"/>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6"/>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6"/>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6"/>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6"/>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6"/>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6"/>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6"/>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6"/>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6"/>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6"/>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6"/>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6"/>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6"/>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6"/>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6"/>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6"/>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6"/>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6"/>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6"/>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6"/>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6"/>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6"/>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6"/>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6"/>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6"/>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6"/>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6"/>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6"/>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6"/>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6"/>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6"/>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6"/>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6"/>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6"/>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6"/>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6"/>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6"/>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6"/>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6"/>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6"/>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6"/>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6"/>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6"/>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6"/>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6"/>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6"/>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6"/>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6"/>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6"/>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6"/>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6"/>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6"/>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6"/>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6"/>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6"/>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6"/>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6"/>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6"/>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6"/>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6"/>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6"/>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6"/>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6"/>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6"/>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6"/>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6"/>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6"/>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6"/>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6"/>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6"/>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6"/>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6"/>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6"/>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6"/>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6"/>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6"/>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6"/>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6"/>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6"/>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6"/>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6"/>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6"/>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6"/>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6"/>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6"/>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6"/>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6"/>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6"/>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6"/>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6"/>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6"/>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6"/>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6"/>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6"/>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6"/>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6"/>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6"/>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6"/>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6"/>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6"/>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6"/>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6"/>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6"/>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6"/>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6"/>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6"/>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6"/>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6"/>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6"/>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6"/>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6"/>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6"/>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6"/>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6"/>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6"/>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6"/>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6"/>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6"/>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6"/>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6"/>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6"/>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6"/>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6"/>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6"/>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6"/>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6"/>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6"/>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6"/>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6"/>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6"/>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6"/>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6"/>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6"/>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6"/>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6"/>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6"/>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6"/>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6"/>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6"/>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6"/>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6"/>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6"/>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6"/>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6"/>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6"/>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6"/>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6"/>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6"/>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6"/>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6"/>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6"/>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6"/>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6"/>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6"/>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6"/>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6"/>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6"/>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6"/>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6"/>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6"/>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6"/>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6"/>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6"/>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6"/>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6"/>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6"/>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6"/>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6"/>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6"/>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6"/>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6"/>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6"/>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6"/>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6"/>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6"/>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6"/>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6"/>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6"/>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6"/>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6"/>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6"/>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6"/>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6"/>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6"/>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6"/>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6"/>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6"/>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6"/>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6"/>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6"/>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6"/>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6"/>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6"/>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6"/>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6"/>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6"/>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6"/>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6"/>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6"/>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6"/>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6"/>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6"/>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6"/>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6"/>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6"/>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6"/>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6"/>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6"/>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6"/>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6"/>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6"/>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6"/>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6"/>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6"/>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6"/>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6"/>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6"/>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6"/>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6"/>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6"/>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6"/>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6"/>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6"/>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6"/>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6"/>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6"/>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6"/>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6"/>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6"/>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6"/>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6"/>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6"/>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6"/>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6"/>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6"/>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6"/>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6"/>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6"/>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6"/>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6"/>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6"/>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6"/>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6"/>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6"/>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6"/>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6"/>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6"/>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6"/>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6"/>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6"/>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6"/>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6"/>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6"/>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6"/>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6"/>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6"/>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6"/>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6"/>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6"/>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6"/>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6"/>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6"/>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6"/>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6"/>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6"/>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6"/>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6"/>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6"/>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6"/>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6"/>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6"/>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6"/>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6"/>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6"/>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6"/>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6"/>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6"/>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6"/>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6"/>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6"/>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6"/>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6"/>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6"/>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6"/>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6"/>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6"/>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6"/>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6"/>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6"/>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6"/>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6"/>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6"/>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6"/>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6"/>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6"/>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6"/>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6"/>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6"/>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6"/>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6"/>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6"/>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6"/>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6"/>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6"/>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6"/>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6"/>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6"/>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6"/>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6"/>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6"/>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6"/>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6"/>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6"/>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6"/>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6"/>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6"/>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6"/>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6"/>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6"/>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6"/>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6"/>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6"/>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6"/>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6"/>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6"/>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6"/>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6"/>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6"/>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6"/>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6"/>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6"/>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6"/>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6"/>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6"/>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6"/>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6"/>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6"/>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6"/>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6"/>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6"/>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6"/>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6"/>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6"/>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6"/>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6"/>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6"/>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6"/>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6"/>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6"/>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6"/>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6"/>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6"/>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6"/>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6"/>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6"/>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6"/>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6"/>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6"/>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6"/>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6"/>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6"/>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6"/>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6"/>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6"/>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6"/>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6"/>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6"/>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6"/>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6"/>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6"/>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6"/>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6"/>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6"/>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6"/>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6"/>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6"/>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6"/>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6"/>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6"/>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6"/>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6"/>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6"/>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6"/>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6"/>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6"/>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6"/>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6"/>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6"/>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6"/>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6"/>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6"/>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6"/>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6"/>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6"/>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6"/>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6"/>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6"/>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6"/>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6"/>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6"/>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6"/>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6"/>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6"/>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6"/>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6"/>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6"/>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6"/>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6"/>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6"/>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6"/>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6"/>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6"/>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6"/>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6"/>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6"/>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6"/>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6"/>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6"/>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6"/>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6"/>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6"/>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6"/>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6"/>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6"/>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6"/>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6"/>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6"/>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6"/>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6"/>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6"/>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6"/>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6"/>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6"/>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6"/>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6"/>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6"/>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6"/>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6"/>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6"/>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6"/>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6"/>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6"/>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6"/>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6"/>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6"/>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6"/>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6"/>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6"/>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6"/>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6"/>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6"/>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6"/>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6"/>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6"/>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6"/>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6"/>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6"/>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6"/>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6"/>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6"/>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6"/>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6"/>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6"/>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6"/>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6"/>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6"/>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6"/>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6"/>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6"/>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6"/>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6"/>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6"/>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6"/>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6"/>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6"/>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6"/>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6"/>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6"/>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6"/>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6"/>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6"/>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6"/>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6"/>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6"/>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6"/>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6"/>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6"/>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6"/>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6"/>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6"/>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6"/>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6"/>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6"/>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6"/>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6"/>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6"/>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6"/>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6"/>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6"/>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6"/>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6"/>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6"/>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6"/>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6"/>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6"/>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6"/>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6"/>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6"/>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6"/>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6"/>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6"/>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6"/>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6"/>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6"/>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6"/>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6"/>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6"/>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6"/>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6"/>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6"/>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6"/>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6"/>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6"/>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6"/>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6"/>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6"/>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6"/>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6"/>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6"/>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6"/>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6"/>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6"/>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6"/>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6"/>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6"/>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6"/>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6"/>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6"/>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6"/>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6"/>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6"/>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6"/>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6"/>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6"/>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6"/>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6"/>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6"/>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6"/>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6"/>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6"/>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6"/>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6"/>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6"/>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6"/>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6"/>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6"/>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6"/>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6"/>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6"/>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6"/>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6"/>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6"/>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6"/>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6"/>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6"/>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6"/>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6"/>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6"/>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6"/>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6"/>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6"/>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6"/>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6"/>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6"/>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6"/>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6"/>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6"/>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6"/>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6"/>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6"/>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6"/>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6"/>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6"/>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6"/>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6"/>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6"/>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6"/>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6"/>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6"/>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6"/>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6"/>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6"/>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6"/>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6"/>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6"/>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6"/>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6"/>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6"/>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6"/>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6"/>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6"/>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6"/>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6"/>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6"/>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6"/>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6"/>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6"/>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6"/>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6"/>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6"/>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6"/>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6"/>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6"/>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6"/>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6"/>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6"/>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6"/>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6"/>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6"/>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6"/>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6"/>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6"/>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6"/>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6"/>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6"/>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6"/>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6"/>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6"/>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6"/>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6"/>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6"/>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6"/>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6"/>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6"/>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6"/>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6"/>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6"/>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6"/>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6"/>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6"/>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6"/>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6"/>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6"/>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6"/>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6"/>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6"/>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6"/>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6"/>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6"/>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6"/>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6"/>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6"/>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6"/>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6"/>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6"/>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6"/>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6"/>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6"/>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6"/>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6"/>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6"/>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6"/>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6"/>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6"/>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6"/>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6"/>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6"/>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6"/>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6"/>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6"/>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6"/>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6"/>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6"/>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6"/>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6"/>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6"/>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6"/>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6"/>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6"/>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6"/>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6"/>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6"/>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6"/>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6"/>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6"/>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6"/>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6"/>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6"/>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6"/>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6"/>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6"/>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6"/>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6"/>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6"/>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6"/>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6"/>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6"/>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6"/>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6"/>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6"/>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6"/>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6"/>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6"/>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6"/>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6"/>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6"/>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6"/>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6"/>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6"/>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6"/>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6"/>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6"/>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6"/>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6"/>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6"/>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6"/>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6"/>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6"/>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6"/>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6"/>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6"/>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6"/>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6"/>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6"/>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6"/>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6"/>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6"/>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6"/>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6"/>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6"/>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6"/>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6"/>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6"/>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6"/>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6"/>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6"/>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6"/>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6"/>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6"/>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6"/>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6"/>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6"/>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6"/>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6"/>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6"/>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6"/>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6"/>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6"/>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6"/>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6"/>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6"/>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6"/>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6"/>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6"/>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6"/>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6"/>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6"/>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6"/>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6"/>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6"/>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6"/>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6"/>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6"/>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6"/>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6"/>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6"/>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6"/>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6"/>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6"/>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6"/>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6"/>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6"/>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6"/>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6"/>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6"/>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6"/>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6"/>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6"/>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6"/>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6"/>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6"/>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6"/>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6"/>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6"/>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6"/>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6"/>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6"/>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6"/>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6"/>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6"/>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6"/>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6"/>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6"/>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6"/>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6"/>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6"/>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6"/>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6"/>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6"/>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6"/>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6"/>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6"/>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6"/>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6"/>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6"/>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6"/>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6"/>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6"/>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6"/>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6"/>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6"/>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6"/>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6"/>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6"/>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6"/>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6"/>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6"/>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6"/>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6"/>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6"/>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6"/>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6"/>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6"/>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6"/>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6"/>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6"/>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6"/>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6"/>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6"/>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6"/>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6"/>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6"/>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6"/>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6"/>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6"/>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6"/>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6"/>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6"/>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6"/>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6"/>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6"/>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6"/>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6"/>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6"/>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6"/>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6"/>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6"/>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6"/>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6"/>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6"/>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6"/>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6"/>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6"/>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6"/>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6"/>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6"/>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6"/>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6"/>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6"/>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6"/>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6"/>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6"/>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6"/>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6"/>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6"/>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6"/>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6"/>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6"/>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6"/>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6"/>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6"/>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6"/>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6"/>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6"/>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6"/>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6"/>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6"/>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6"/>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6"/>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6"/>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6"/>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6"/>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6"/>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6"/>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6"/>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6"/>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6"/>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6"/>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6"/>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6"/>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6"/>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6"/>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6"/>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6"/>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6"/>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6"/>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6"/>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6"/>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6"/>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6"/>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6"/>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6"/>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6"/>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6"/>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6"/>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6"/>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6"/>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6"/>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6"/>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6"/>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6"/>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6"/>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6"/>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6"/>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6"/>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6"/>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6"/>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6"/>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6"/>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6"/>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6"/>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6"/>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6"/>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6"/>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6"/>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6"/>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6"/>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6"/>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6"/>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6"/>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6"/>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6"/>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6"/>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6"/>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6"/>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6"/>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6"/>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6"/>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6"/>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6"/>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6"/>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6"/>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6"/>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6"/>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6"/>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6"/>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6"/>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6"/>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6"/>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6"/>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6"/>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6"/>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6"/>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6"/>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6"/>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6"/>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6"/>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6"/>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6"/>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6"/>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6"/>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6"/>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6"/>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6"/>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6"/>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6"/>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6"/>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6"/>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6"/>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6"/>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6"/>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6"/>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6"/>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6"/>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6"/>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6"/>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6"/>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6"/>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6"/>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6"/>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6"/>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6"/>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6"/>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6"/>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6"/>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6"/>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6"/>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6"/>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6"/>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6"/>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6"/>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6"/>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6"/>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6"/>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6"/>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6"/>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6"/>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6"/>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6"/>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6"/>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6"/>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6"/>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6"/>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6"/>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6"/>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6"/>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6"/>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6"/>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6"/>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6"/>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6"/>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6"/>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6"/>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6"/>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6"/>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6"/>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6"/>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6"/>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6"/>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6"/>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6"/>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6"/>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6"/>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6"/>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6"/>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6"/>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6"/>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6"/>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6"/>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6"/>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6"/>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6"/>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6"/>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6"/>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6"/>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6"/>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6"/>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6"/>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6"/>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6"/>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6"/>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6"/>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6"/>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6"/>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6"/>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6"/>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6"/>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6"/>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6"/>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6"/>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6"/>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6"/>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6"/>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6"/>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6"/>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6"/>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6"/>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6"/>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6"/>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6"/>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6"/>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6"/>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6"/>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6"/>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6"/>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6"/>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6"/>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6"/>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6"/>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6"/>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6"/>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6"/>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6"/>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6"/>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6"/>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6"/>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6"/>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6"/>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6"/>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6"/>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6"/>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6"/>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6"/>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6"/>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6"/>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6"/>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6"/>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6"/>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6"/>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6"/>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6"/>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6"/>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6"/>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6"/>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6"/>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6"/>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6"/>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6"/>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6"/>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6"/>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6"/>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6"/>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6"/>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6"/>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6"/>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6"/>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6"/>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6"/>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6"/>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6"/>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6"/>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6"/>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6"/>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6"/>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6"/>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6"/>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6"/>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6"/>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6"/>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6"/>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6"/>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6"/>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6"/>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6"/>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6"/>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6"/>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6"/>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6"/>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6"/>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6"/>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6"/>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6"/>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6"/>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6"/>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6"/>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6"/>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6"/>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6"/>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6"/>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6"/>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6"/>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6"/>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6"/>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6"/>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6"/>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6"/>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6"/>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6"/>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6"/>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6"/>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6"/>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6"/>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6"/>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6"/>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6"/>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6"/>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6"/>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6"/>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6"/>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6"/>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6"/>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6"/>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6"/>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6"/>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6"/>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6"/>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6"/>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6"/>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6"/>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6"/>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6"/>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6"/>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6"/>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6"/>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6"/>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6"/>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6"/>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6"/>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6"/>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6"/>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6"/>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6"/>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6"/>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6"/>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6"/>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6"/>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6"/>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6"/>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6"/>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6"/>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6"/>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6"/>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6"/>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6"/>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6"/>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6"/>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6"/>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6"/>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6"/>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6"/>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6"/>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6"/>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6"/>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6"/>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6"/>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6"/>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6"/>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6"/>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6"/>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6"/>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6"/>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6"/>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6"/>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6"/>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6"/>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6"/>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6"/>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6"/>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6"/>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6"/>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6"/>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6"/>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6"/>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6"/>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6"/>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6"/>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6"/>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6"/>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6"/>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6"/>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6"/>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6"/>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6"/>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6"/>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6"/>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6"/>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6"/>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6"/>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6"/>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6"/>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6"/>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6"/>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6"/>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6"/>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6"/>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6"/>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6"/>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6"/>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6"/>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6"/>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6"/>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6"/>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6"/>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6"/>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6"/>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6"/>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6"/>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6"/>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6"/>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6"/>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6"/>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6"/>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6"/>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6"/>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6"/>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6"/>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6"/>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6"/>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6"/>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6"/>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6"/>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6"/>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6"/>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6"/>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6"/>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6"/>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6"/>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6"/>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6"/>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6"/>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6"/>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6"/>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6"/>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6"/>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6"/>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6"/>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6"/>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6"/>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6"/>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6"/>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6"/>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6"/>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6"/>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6"/>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6"/>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6"/>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6"/>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6"/>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6"/>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6"/>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6"/>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6"/>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6"/>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6"/>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6"/>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6"/>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6"/>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6"/>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6"/>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6"/>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6"/>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6"/>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6"/>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6"/>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6"/>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6"/>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6"/>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6"/>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6"/>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6"/>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6"/>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6"/>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6"/>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6"/>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6"/>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6"/>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6"/>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6"/>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6"/>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6"/>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6"/>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6"/>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6"/>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6"/>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6"/>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6"/>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6"/>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6"/>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6"/>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6"/>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6"/>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6"/>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6"/>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6"/>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6"/>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6"/>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6"/>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6"/>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6"/>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6"/>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6"/>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6"/>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6"/>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6"/>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6"/>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6"/>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6"/>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6"/>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6"/>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6"/>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6"/>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6"/>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6"/>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6"/>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6"/>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6"/>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6"/>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6"/>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6"/>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6"/>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6"/>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6"/>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6"/>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6"/>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6"/>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6"/>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6"/>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6"/>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6"/>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6"/>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6"/>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6"/>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6"/>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6"/>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6"/>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6"/>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6"/>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6"/>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6"/>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6"/>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6"/>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6"/>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6"/>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6"/>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6"/>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6"/>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6"/>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6"/>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6"/>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6"/>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6"/>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6"/>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6"/>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6"/>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6"/>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6"/>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6"/>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6"/>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6"/>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6"/>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6"/>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6"/>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6"/>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6"/>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6"/>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6"/>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6"/>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6"/>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6"/>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6"/>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6"/>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6"/>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6"/>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6"/>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6"/>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6"/>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6"/>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6"/>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6"/>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6"/>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6"/>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6"/>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6"/>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6"/>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6"/>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6"/>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6"/>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6"/>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6"/>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6"/>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6"/>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6"/>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6"/>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6"/>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6"/>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6"/>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6"/>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6"/>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6"/>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6"/>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6"/>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6"/>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6"/>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6"/>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6"/>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6"/>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6"/>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6"/>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6"/>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6"/>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6"/>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6"/>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6"/>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6"/>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6"/>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6"/>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6"/>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6"/>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6"/>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6"/>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6"/>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6"/>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6"/>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6"/>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6"/>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6"/>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6"/>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6"/>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6"/>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6"/>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6"/>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6"/>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6"/>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6"/>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6"/>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6"/>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6"/>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6"/>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6"/>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6"/>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6"/>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6"/>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6"/>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6"/>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6"/>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6"/>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6"/>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6"/>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6"/>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6"/>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6"/>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6"/>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6"/>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6"/>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6"/>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6"/>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6"/>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6"/>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6"/>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6"/>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6"/>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6"/>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6"/>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6"/>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6"/>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6"/>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6"/>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6"/>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6"/>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6"/>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6"/>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6"/>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6"/>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6"/>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6"/>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6"/>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6"/>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6"/>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6"/>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6"/>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6"/>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6"/>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6"/>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6"/>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6"/>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6"/>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6"/>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6"/>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6"/>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6"/>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6"/>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6"/>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6"/>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6"/>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6"/>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6"/>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6"/>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6"/>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6"/>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6"/>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6"/>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6"/>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6"/>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6"/>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6"/>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6"/>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6"/>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6"/>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6"/>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6"/>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6"/>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6"/>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6"/>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6"/>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6"/>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6"/>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6"/>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6"/>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6"/>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6"/>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6"/>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6"/>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6"/>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6"/>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6"/>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6"/>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6"/>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6"/>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6"/>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6"/>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6"/>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6"/>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6"/>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6"/>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6"/>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6"/>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6"/>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6"/>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6"/>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6"/>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6"/>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6"/>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6"/>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6"/>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6"/>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6"/>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6"/>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6"/>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6"/>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6"/>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6"/>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6"/>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6"/>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6"/>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6"/>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6"/>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6"/>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6"/>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6"/>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6"/>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6"/>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6"/>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6"/>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6"/>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6"/>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6"/>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6"/>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6"/>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6"/>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6"/>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6"/>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6"/>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6"/>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6"/>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6"/>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6"/>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6"/>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6"/>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6"/>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6"/>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6"/>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6"/>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6"/>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6"/>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6"/>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6"/>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6"/>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6"/>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6"/>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6"/>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6"/>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6"/>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6"/>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6"/>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6"/>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6"/>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6"/>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6"/>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6"/>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6"/>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6"/>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6"/>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6"/>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6"/>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6"/>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6"/>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6"/>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6"/>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6"/>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6"/>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6"/>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6"/>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6"/>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6"/>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6"/>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6"/>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6"/>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6"/>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6"/>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6"/>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6"/>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6"/>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6"/>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6"/>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6"/>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6"/>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6"/>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6"/>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6"/>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6"/>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6"/>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6"/>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6"/>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6"/>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6"/>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6"/>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6"/>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6"/>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6"/>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6"/>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6"/>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6"/>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6"/>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6"/>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6"/>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6"/>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6"/>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6"/>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6"/>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6"/>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6"/>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6"/>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6"/>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6"/>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6"/>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6"/>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6"/>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6"/>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6"/>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6"/>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6"/>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6"/>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6"/>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6"/>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6"/>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6"/>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6"/>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6"/>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6"/>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6"/>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6"/>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6"/>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6"/>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6"/>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6"/>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6"/>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6"/>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6"/>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6"/>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6"/>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6"/>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6"/>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6"/>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6"/>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6"/>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6"/>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6"/>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6"/>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6"/>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6"/>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6"/>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6"/>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6"/>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6"/>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6"/>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6"/>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6"/>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6"/>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6"/>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6"/>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6"/>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6"/>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6"/>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6"/>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6"/>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6"/>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6"/>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6"/>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6"/>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6"/>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6"/>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6"/>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6"/>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6"/>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6"/>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6"/>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6"/>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6"/>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6"/>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6"/>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6"/>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6"/>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6"/>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6"/>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6"/>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6"/>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6"/>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6"/>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6"/>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6"/>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6"/>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6"/>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6"/>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6"/>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6"/>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6"/>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6"/>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6"/>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6"/>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6"/>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6"/>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6"/>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6"/>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6"/>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6"/>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6"/>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6"/>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6"/>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6"/>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6"/>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6"/>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6"/>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6"/>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6"/>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6"/>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6"/>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6"/>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6"/>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6"/>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6"/>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6"/>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6"/>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6"/>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6"/>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6"/>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6"/>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6"/>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6"/>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6"/>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6"/>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6"/>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6"/>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6"/>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6"/>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6"/>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6"/>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6"/>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6"/>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6"/>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6"/>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6"/>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6"/>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6"/>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6"/>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6"/>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6"/>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6"/>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6"/>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6"/>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6"/>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6"/>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6"/>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6"/>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6"/>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6"/>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6"/>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6"/>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6"/>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6"/>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6"/>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6"/>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6"/>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6"/>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6"/>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6"/>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6"/>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6"/>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6"/>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6"/>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6"/>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6"/>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6"/>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6"/>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6"/>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6"/>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6"/>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6"/>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6"/>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6"/>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6"/>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6"/>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6"/>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6"/>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6"/>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6"/>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6"/>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6"/>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6"/>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6"/>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6"/>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6"/>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6"/>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6"/>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6"/>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6"/>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6"/>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6"/>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6"/>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6"/>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6"/>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6"/>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6"/>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6"/>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6"/>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6"/>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6"/>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6"/>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6"/>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6"/>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6"/>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6"/>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6"/>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6"/>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6"/>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6"/>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6"/>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6"/>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6"/>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6"/>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6"/>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6"/>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6"/>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6"/>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6"/>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6"/>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6"/>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6"/>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6"/>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6"/>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6"/>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6"/>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6"/>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6"/>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6"/>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6"/>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6"/>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6"/>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6"/>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6"/>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6"/>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6"/>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6"/>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6"/>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6"/>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6"/>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6"/>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6"/>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6"/>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6"/>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6"/>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6"/>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6"/>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6"/>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6"/>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6"/>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6"/>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6"/>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6"/>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6"/>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6"/>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6"/>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6"/>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6"/>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6"/>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6"/>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6"/>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6"/>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6"/>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6"/>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6"/>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6"/>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6"/>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6"/>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6"/>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6"/>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6"/>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6"/>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6"/>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6"/>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6"/>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6"/>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6"/>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6"/>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6"/>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6"/>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6"/>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6"/>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6"/>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6"/>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6"/>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6"/>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6"/>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6"/>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6"/>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6"/>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6"/>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6"/>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6"/>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6"/>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6"/>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6"/>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6"/>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6"/>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6"/>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6"/>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6"/>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6"/>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6"/>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6"/>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6"/>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6"/>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6"/>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6"/>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6"/>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6"/>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6"/>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6"/>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6"/>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6"/>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6"/>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6"/>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6"/>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6"/>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6"/>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6"/>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6"/>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6"/>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6"/>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6"/>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6"/>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6"/>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6"/>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6"/>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6"/>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6"/>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6"/>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6"/>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6"/>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6"/>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6"/>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6"/>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6"/>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6"/>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6"/>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6"/>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6"/>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6"/>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6"/>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6"/>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6"/>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6"/>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6"/>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6"/>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6"/>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6"/>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6"/>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6"/>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6"/>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6"/>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6"/>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6"/>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6"/>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6"/>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6"/>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6"/>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6"/>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6"/>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6"/>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6"/>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6"/>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6"/>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6"/>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6"/>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6"/>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6"/>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6"/>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6"/>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6"/>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6"/>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6"/>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6"/>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6"/>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6"/>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6"/>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6"/>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6"/>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6"/>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6"/>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6"/>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6"/>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6"/>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6"/>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6"/>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6"/>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6"/>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6"/>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6"/>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6"/>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6"/>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6"/>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6"/>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6"/>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6"/>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6"/>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6"/>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6"/>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6"/>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6"/>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6"/>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6"/>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6"/>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6"/>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6"/>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6"/>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6"/>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6"/>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6"/>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6"/>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6"/>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6"/>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6"/>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6"/>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6"/>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6"/>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6"/>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6"/>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6"/>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6"/>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6"/>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6"/>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6"/>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6"/>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6"/>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6"/>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6"/>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6"/>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6"/>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6"/>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6"/>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6"/>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6"/>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6"/>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6"/>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6"/>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6"/>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6"/>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6"/>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6"/>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6"/>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6"/>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6"/>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6"/>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6"/>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6"/>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6"/>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6"/>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6"/>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6"/>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6"/>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6"/>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6"/>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6"/>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6"/>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6"/>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6"/>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6"/>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6"/>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6"/>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6"/>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6"/>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6"/>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6"/>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6"/>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6"/>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6"/>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6"/>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6"/>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6"/>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6"/>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6"/>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6"/>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6"/>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6"/>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6"/>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6"/>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6"/>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6"/>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6"/>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6"/>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6"/>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6"/>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6"/>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6"/>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6"/>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6"/>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6"/>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6"/>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6"/>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6"/>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6"/>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6"/>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6"/>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6"/>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6"/>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6"/>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6"/>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6"/>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6"/>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6"/>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6"/>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6"/>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6"/>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6"/>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6"/>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6"/>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6"/>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6"/>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6"/>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6"/>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6"/>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6"/>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6"/>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6"/>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6"/>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6"/>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6"/>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6"/>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6"/>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6"/>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6"/>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6"/>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6"/>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6"/>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6"/>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6"/>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6"/>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6"/>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6"/>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6"/>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6"/>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6"/>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6"/>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6"/>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6"/>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6"/>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6"/>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6"/>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6"/>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6"/>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6"/>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6"/>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6"/>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6"/>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6"/>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6"/>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6"/>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6"/>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6"/>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6"/>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6"/>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6"/>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6"/>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6"/>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6"/>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6"/>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6"/>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6"/>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6"/>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6"/>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6"/>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6"/>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6"/>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6"/>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6"/>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6"/>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6"/>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6"/>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6"/>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6"/>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6"/>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6"/>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6"/>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6"/>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6"/>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6"/>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6"/>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6"/>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6"/>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6"/>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6"/>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6"/>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6"/>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6"/>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6"/>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6"/>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6"/>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6"/>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6"/>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6"/>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6"/>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6"/>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6"/>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6"/>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6"/>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6"/>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6"/>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6"/>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6"/>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6"/>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6"/>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6"/>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6"/>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6"/>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6"/>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6"/>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6"/>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6"/>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6"/>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6"/>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6"/>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6"/>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6"/>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6"/>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6"/>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6"/>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6"/>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6"/>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6"/>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6"/>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6"/>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6"/>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6"/>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6"/>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6"/>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6"/>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6"/>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6"/>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6"/>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6"/>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6"/>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6"/>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6"/>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6"/>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6"/>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6"/>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6"/>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6"/>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6"/>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6"/>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6"/>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6"/>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6"/>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6"/>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6"/>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6"/>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6"/>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6"/>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6"/>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6"/>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6"/>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6"/>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6"/>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6"/>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6"/>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6"/>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6"/>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6"/>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6"/>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6"/>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6"/>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6"/>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6"/>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6"/>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6"/>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6"/>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6"/>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6"/>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6"/>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6"/>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6"/>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6"/>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6"/>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6"/>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6"/>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6"/>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6"/>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6"/>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6"/>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6"/>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6"/>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6"/>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6"/>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6"/>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6"/>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6"/>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6"/>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6"/>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6"/>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6"/>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6"/>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6"/>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6"/>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6"/>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6"/>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6"/>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6"/>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6"/>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6"/>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6"/>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6"/>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6"/>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6"/>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6"/>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6"/>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6"/>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6"/>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6"/>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6"/>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6"/>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6"/>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6"/>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6"/>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6"/>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6"/>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6"/>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6"/>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6"/>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6"/>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6"/>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6"/>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6"/>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6"/>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6"/>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6"/>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6"/>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6"/>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6"/>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6"/>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6"/>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6"/>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6"/>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6"/>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6"/>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6"/>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6"/>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6"/>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6"/>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6"/>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6"/>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6"/>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6"/>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6"/>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6"/>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6"/>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6"/>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6"/>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6"/>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6"/>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6"/>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6"/>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6"/>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6"/>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6"/>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6"/>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6"/>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6"/>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6"/>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6"/>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6"/>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6"/>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6"/>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6"/>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6"/>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6"/>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6"/>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6"/>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6"/>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6"/>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6"/>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6"/>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6"/>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6"/>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6"/>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6"/>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6"/>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6"/>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6"/>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6"/>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6"/>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6"/>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6"/>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6"/>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6"/>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6"/>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6"/>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6"/>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6"/>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6"/>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6"/>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6"/>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6"/>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6"/>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6"/>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6"/>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6"/>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6"/>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6"/>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6"/>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6"/>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6"/>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6"/>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6"/>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6"/>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6"/>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6"/>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6"/>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6"/>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6"/>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6"/>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6"/>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6"/>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6"/>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6"/>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6"/>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6"/>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6"/>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6"/>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6"/>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6"/>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6"/>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6"/>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6"/>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6"/>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6"/>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6"/>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6"/>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6"/>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6"/>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6"/>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6"/>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6"/>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6"/>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6"/>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6"/>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6"/>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6"/>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6"/>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6"/>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6"/>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6"/>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6"/>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6"/>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6"/>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6"/>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6"/>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6"/>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6"/>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6"/>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6"/>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6"/>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6"/>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6"/>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6"/>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6"/>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6"/>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6"/>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6"/>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6"/>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6"/>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6"/>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6"/>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6"/>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6"/>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6"/>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6"/>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6"/>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6"/>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6"/>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6"/>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6"/>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6"/>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6"/>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6"/>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6"/>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6"/>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6"/>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6"/>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6"/>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6"/>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6"/>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6"/>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6"/>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6"/>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6"/>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6"/>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6"/>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6"/>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6"/>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6"/>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6"/>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6"/>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6"/>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6"/>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6"/>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6"/>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6"/>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6"/>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6"/>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6"/>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6"/>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6"/>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6"/>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6"/>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6"/>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6"/>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6"/>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6"/>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6"/>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6"/>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6"/>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6"/>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6"/>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6"/>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6"/>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6"/>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6"/>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6"/>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6"/>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6"/>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6"/>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6"/>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6"/>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6"/>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6"/>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6"/>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6"/>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6"/>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6"/>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6"/>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6"/>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6"/>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6"/>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6"/>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6"/>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6"/>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6"/>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6"/>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6"/>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6"/>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6"/>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6"/>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6"/>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6"/>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6"/>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6"/>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6"/>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6"/>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6"/>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6"/>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6"/>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6"/>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6"/>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6"/>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6"/>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6"/>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6"/>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6"/>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6"/>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6"/>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6"/>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6"/>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6"/>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6"/>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6"/>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6"/>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6"/>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6"/>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6"/>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6"/>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6"/>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6"/>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6"/>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6"/>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6"/>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6"/>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6"/>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6"/>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6"/>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6"/>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6"/>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6"/>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6"/>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6"/>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6"/>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6"/>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6"/>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6"/>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6"/>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6"/>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6"/>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6"/>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6"/>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6"/>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6"/>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6"/>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6"/>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6"/>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6"/>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6"/>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6"/>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6"/>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6"/>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6"/>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6"/>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6"/>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6"/>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6"/>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6"/>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6"/>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6"/>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6"/>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6"/>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6"/>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6"/>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6"/>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6"/>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6"/>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6"/>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6"/>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6"/>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6"/>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6"/>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6"/>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6"/>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6"/>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6"/>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6"/>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6"/>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6"/>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6"/>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6"/>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6"/>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6"/>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6"/>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6"/>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6"/>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6"/>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6"/>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6"/>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6"/>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6"/>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6"/>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6"/>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6"/>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6"/>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6"/>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6"/>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6"/>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6"/>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6"/>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6"/>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6"/>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6"/>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6"/>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6"/>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6"/>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6"/>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6"/>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6"/>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6"/>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6"/>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6"/>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6"/>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6"/>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6"/>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6"/>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6"/>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6"/>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6"/>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6"/>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6"/>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6"/>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6"/>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6"/>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6"/>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6"/>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6"/>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6"/>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6"/>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6"/>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6"/>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6"/>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6"/>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6"/>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6"/>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6"/>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6"/>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6"/>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6"/>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6"/>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6"/>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6"/>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6"/>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6"/>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6"/>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6"/>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6"/>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6"/>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6"/>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6"/>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6"/>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6"/>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6"/>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6"/>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6"/>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6"/>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6"/>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6"/>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6"/>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6"/>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6"/>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6"/>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6"/>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6"/>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6"/>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6"/>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6"/>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6"/>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6"/>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6"/>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6"/>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6"/>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6"/>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6"/>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6"/>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6"/>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6"/>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6"/>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6"/>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6"/>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6"/>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6"/>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6"/>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6"/>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6"/>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6"/>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6"/>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6"/>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6"/>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6"/>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6"/>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6"/>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6"/>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6"/>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6"/>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6"/>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6"/>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6"/>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6"/>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6"/>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6"/>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6"/>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6"/>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6"/>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6"/>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6"/>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6"/>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6"/>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6"/>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6"/>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6"/>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6"/>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6"/>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6"/>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6"/>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6"/>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6"/>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6"/>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6"/>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6"/>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6"/>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6"/>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6"/>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6"/>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6"/>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6"/>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6"/>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6"/>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6"/>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6"/>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6"/>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6"/>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6"/>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6"/>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6"/>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6"/>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6"/>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6"/>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6"/>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6"/>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6"/>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6"/>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6"/>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6"/>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6"/>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6"/>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6"/>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6"/>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6"/>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6"/>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6"/>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6"/>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6"/>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6"/>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6"/>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6"/>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6"/>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6"/>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6"/>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6"/>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6"/>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6"/>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6"/>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6"/>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6"/>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6"/>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6"/>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6"/>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6"/>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6"/>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6"/>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6"/>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6"/>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6"/>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6"/>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6"/>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6"/>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6"/>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6"/>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6"/>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6"/>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6"/>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6"/>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6"/>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6"/>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7891"/>
        <p:cNvGrpSpPr/>
        <p:nvPr/>
      </p:nvGrpSpPr>
      <p:grpSpPr>
        <a:xfrm>
          <a:off x="0" y="0"/>
          <a:ext cx="0" cy="0"/>
          <a:chOff x="0" y="0"/>
          <a:chExt cx="0" cy="0"/>
        </a:xfrm>
      </p:grpSpPr>
      <p:grpSp>
        <p:nvGrpSpPr>
          <p:cNvPr id="7892" name="Google Shape;7892;p87"/>
          <p:cNvGrpSpPr/>
          <p:nvPr/>
        </p:nvGrpSpPr>
        <p:grpSpPr>
          <a:xfrm>
            <a:off x="2100561" y="3398658"/>
            <a:ext cx="1102891" cy="760337"/>
            <a:chOff x="4967783" y="2151471"/>
            <a:chExt cx="3920692" cy="2702940"/>
          </a:xfrm>
        </p:grpSpPr>
        <p:grpSp>
          <p:nvGrpSpPr>
            <p:cNvPr id="7893" name="Google Shape;7893;p87"/>
            <p:cNvGrpSpPr/>
            <p:nvPr/>
          </p:nvGrpSpPr>
          <p:grpSpPr>
            <a:xfrm>
              <a:off x="5045709" y="2252109"/>
              <a:ext cx="3761071" cy="2501708"/>
              <a:chOff x="2691784" y="1805334"/>
              <a:chExt cx="3761071" cy="2501708"/>
            </a:xfrm>
          </p:grpSpPr>
          <p:sp>
            <p:nvSpPr>
              <p:cNvPr id="7894" name="Google Shape;7894;p87"/>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7"/>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7"/>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7"/>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7"/>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7"/>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7"/>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1" name="Google Shape;7901;p87"/>
            <p:cNvGrpSpPr/>
            <p:nvPr/>
          </p:nvGrpSpPr>
          <p:grpSpPr>
            <a:xfrm>
              <a:off x="4967783" y="2151471"/>
              <a:ext cx="3920692" cy="2702940"/>
              <a:chOff x="2613858" y="1704696"/>
              <a:chExt cx="3920692" cy="2702940"/>
            </a:xfrm>
          </p:grpSpPr>
          <p:sp>
            <p:nvSpPr>
              <p:cNvPr id="7902" name="Google Shape;7902;p87"/>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7"/>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7"/>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7"/>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7"/>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07" name="Google Shape;7907;p87"/>
          <p:cNvGrpSpPr/>
          <p:nvPr/>
        </p:nvGrpSpPr>
        <p:grpSpPr>
          <a:xfrm>
            <a:off x="3504470" y="1286935"/>
            <a:ext cx="1561911" cy="708580"/>
            <a:chOff x="3530532" y="1496185"/>
            <a:chExt cx="1561911" cy="708580"/>
          </a:xfrm>
        </p:grpSpPr>
        <p:grpSp>
          <p:nvGrpSpPr>
            <p:cNvPr id="7908" name="Google Shape;7908;p87"/>
            <p:cNvGrpSpPr/>
            <p:nvPr/>
          </p:nvGrpSpPr>
          <p:grpSpPr>
            <a:xfrm>
              <a:off x="3720318" y="1857562"/>
              <a:ext cx="1372125" cy="54"/>
              <a:chOff x="3720318" y="1857562"/>
              <a:chExt cx="1372125" cy="54"/>
            </a:xfrm>
          </p:grpSpPr>
          <p:cxnSp>
            <p:nvCxnSpPr>
              <p:cNvPr id="7909" name="Google Shape;7909;p87"/>
              <p:cNvCxnSpPr>
                <a:endCxn id="7910"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911" name="Google Shape;7911;p87"/>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912" name="Google Shape;7912;p87"/>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913" name="Google Shape;7913;p87"/>
              <p:cNvCxnSpPr>
                <a:stCxn id="7910"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914" name="Google Shape;7914;p87"/>
            <p:cNvGrpSpPr/>
            <p:nvPr/>
          </p:nvGrpSpPr>
          <p:grpSpPr>
            <a:xfrm>
              <a:off x="3567462" y="1496185"/>
              <a:ext cx="286500" cy="272914"/>
              <a:chOff x="3567462" y="1496185"/>
              <a:chExt cx="286500" cy="272914"/>
            </a:xfrm>
          </p:grpSpPr>
          <p:cxnSp>
            <p:nvCxnSpPr>
              <p:cNvPr id="7915" name="Google Shape;7915;p87"/>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916" name="Google Shape;7916;p87"/>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7" name="Google Shape;7917;p87"/>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7"/>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9" name="Google Shape;7919;p87"/>
            <p:cNvGrpSpPr/>
            <p:nvPr/>
          </p:nvGrpSpPr>
          <p:grpSpPr>
            <a:xfrm>
              <a:off x="3929014" y="1960574"/>
              <a:ext cx="286500" cy="242342"/>
              <a:chOff x="3929014" y="1960574"/>
              <a:chExt cx="286500" cy="242342"/>
            </a:xfrm>
          </p:grpSpPr>
          <p:cxnSp>
            <p:nvCxnSpPr>
              <p:cNvPr id="7920" name="Google Shape;7920;p87"/>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921" name="Google Shape;7921;p87"/>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2" name="Google Shape;7922;p87"/>
            <p:cNvGrpSpPr/>
            <p:nvPr/>
          </p:nvGrpSpPr>
          <p:grpSpPr>
            <a:xfrm>
              <a:off x="4290828" y="1496185"/>
              <a:ext cx="286500" cy="272914"/>
              <a:chOff x="4290828" y="1496185"/>
              <a:chExt cx="286500" cy="272914"/>
            </a:xfrm>
          </p:grpSpPr>
          <p:cxnSp>
            <p:nvCxnSpPr>
              <p:cNvPr id="7923" name="Google Shape;7923;p87"/>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924" name="Google Shape;7924;p87"/>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5" name="Google Shape;7925;p87"/>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7"/>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6" name="Google Shape;7926;p87"/>
            <p:cNvGrpSpPr/>
            <p:nvPr/>
          </p:nvGrpSpPr>
          <p:grpSpPr>
            <a:xfrm>
              <a:off x="4657726" y="1959674"/>
              <a:ext cx="286500" cy="245092"/>
              <a:chOff x="4657726" y="1959674"/>
              <a:chExt cx="286500" cy="245092"/>
            </a:xfrm>
          </p:grpSpPr>
          <p:cxnSp>
            <p:nvCxnSpPr>
              <p:cNvPr id="7927" name="Google Shape;7927;p87"/>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928" name="Google Shape;7928;p87"/>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29" name="Google Shape;7929;p87"/>
          <p:cNvGrpSpPr/>
          <p:nvPr/>
        </p:nvGrpSpPr>
        <p:grpSpPr>
          <a:xfrm>
            <a:off x="3486489" y="2149032"/>
            <a:ext cx="1597032" cy="378649"/>
            <a:chOff x="3512551" y="2358282"/>
            <a:chExt cx="1597032" cy="378649"/>
          </a:xfrm>
        </p:grpSpPr>
        <p:grpSp>
          <p:nvGrpSpPr>
            <p:cNvPr id="7930" name="Google Shape;7930;p87"/>
            <p:cNvGrpSpPr/>
            <p:nvPr/>
          </p:nvGrpSpPr>
          <p:grpSpPr>
            <a:xfrm>
              <a:off x="3738198" y="2553002"/>
              <a:ext cx="1145834" cy="117"/>
              <a:chOff x="3738198" y="2553002"/>
              <a:chExt cx="1145834" cy="117"/>
            </a:xfrm>
          </p:grpSpPr>
          <p:cxnSp>
            <p:nvCxnSpPr>
              <p:cNvPr id="7931" name="Google Shape;7931;p87"/>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932" name="Google Shape;7932;p87"/>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933" name="Google Shape;7933;p87"/>
              <p:cNvCxnSpPr>
                <a:stCxn id="7934" idx="6"/>
                <a:endCxn id="7935"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936" name="Google Shape;7936;p87"/>
            <p:cNvGrpSpPr/>
            <p:nvPr/>
          </p:nvGrpSpPr>
          <p:grpSpPr>
            <a:xfrm>
              <a:off x="3969644" y="2440153"/>
              <a:ext cx="225900" cy="296779"/>
              <a:chOff x="3969644" y="2440153"/>
              <a:chExt cx="225900" cy="296779"/>
            </a:xfrm>
          </p:grpSpPr>
          <p:cxnSp>
            <p:nvCxnSpPr>
              <p:cNvPr id="7937" name="Google Shape;7937;p87"/>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935" name="Google Shape;7935;p87"/>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7"/>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9" name="Google Shape;7939;p87"/>
            <p:cNvGrpSpPr/>
            <p:nvPr/>
          </p:nvGrpSpPr>
          <p:grpSpPr>
            <a:xfrm>
              <a:off x="4426818" y="2358282"/>
              <a:ext cx="225600" cy="307471"/>
              <a:chOff x="4426818" y="2358282"/>
              <a:chExt cx="225600" cy="307471"/>
            </a:xfrm>
          </p:grpSpPr>
          <p:cxnSp>
            <p:nvCxnSpPr>
              <p:cNvPr id="7940" name="Google Shape;7940;p87"/>
              <p:cNvCxnSpPr>
                <a:stCxn id="7941"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942" name="Google Shape;7942;p87"/>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7"/>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3" name="Google Shape;7943;p87"/>
            <p:cNvGrpSpPr/>
            <p:nvPr/>
          </p:nvGrpSpPr>
          <p:grpSpPr>
            <a:xfrm>
              <a:off x="4883984" y="2440153"/>
              <a:ext cx="225600" cy="296479"/>
              <a:chOff x="4883984" y="2440153"/>
              <a:chExt cx="225600" cy="296479"/>
            </a:xfrm>
          </p:grpSpPr>
          <p:cxnSp>
            <p:nvCxnSpPr>
              <p:cNvPr id="7944" name="Google Shape;7944;p87"/>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945" name="Google Shape;7945;p87"/>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7"/>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7" name="Google Shape;7947;p87"/>
            <p:cNvGrpSpPr/>
            <p:nvPr/>
          </p:nvGrpSpPr>
          <p:grpSpPr>
            <a:xfrm>
              <a:off x="3512551" y="2358356"/>
              <a:ext cx="225647" cy="307629"/>
              <a:chOff x="2182679" y="2005014"/>
              <a:chExt cx="792300" cy="1080158"/>
            </a:xfrm>
          </p:grpSpPr>
          <p:cxnSp>
            <p:nvCxnSpPr>
              <p:cNvPr id="7948" name="Google Shape;7948;p87"/>
              <p:cNvCxnSpPr>
                <a:stCxn id="7949"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934" name="Google Shape;7934;p87"/>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7"/>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50" name="Google Shape;7950;p87"/>
          <p:cNvGrpSpPr/>
          <p:nvPr/>
        </p:nvGrpSpPr>
        <p:grpSpPr>
          <a:xfrm>
            <a:off x="6846571" y="972829"/>
            <a:ext cx="1559809" cy="722610"/>
            <a:chOff x="634175" y="2986275"/>
            <a:chExt cx="3147949" cy="1458344"/>
          </a:xfrm>
        </p:grpSpPr>
        <p:cxnSp>
          <p:nvCxnSpPr>
            <p:cNvPr id="7951" name="Google Shape;7951;p87"/>
            <p:cNvCxnSpPr>
              <a:stCxn id="7952" idx="4"/>
              <a:endCxn id="7953"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954" name="Google Shape;7954;p87"/>
            <p:cNvCxnSpPr>
              <a:stCxn id="7953" idx="0"/>
              <a:endCxn id="7955"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956" name="Google Shape;7956;p87"/>
            <p:cNvCxnSpPr>
              <a:stCxn id="7955" idx="4"/>
              <a:endCxn id="7957"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958" name="Google Shape;7958;p87"/>
            <p:cNvCxnSpPr>
              <a:stCxn id="7957" idx="0"/>
              <a:endCxn id="7959"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959" name="Google Shape;7959;p87"/>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955" name="Google Shape;7955;p87"/>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952" name="Google Shape;7952;p87"/>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957" name="Google Shape;7957;p87"/>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953" name="Google Shape;7953;p87"/>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960" name="Google Shape;7960;p87"/>
          <p:cNvGrpSpPr/>
          <p:nvPr/>
        </p:nvGrpSpPr>
        <p:grpSpPr>
          <a:xfrm>
            <a:off x="3500361" y="2682737"/>
            <a:ext cx="1570719" cy="294123"/>
            <a:chOff x="998425" y="1182125"/>
            <a:chExt cx="1065400" cy="199500"/>
          </a:xfrm>
        </p:grpSpPr>
        <p:sp>
          <p:nvSpPr>
            <p:cNvPr id="7961" name="Google Shape;7961;p8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87"/>
          <p:cNvGrpSpPr/>
          <p:nvPr/>
        </p:nvGrpSpPr>
        <p:grpSpPr>
          <a:xfrm>
            <a:off x="6843617" y="1800224"/>
            <a:ext cx="1565716" cy="366729"/>
            <a:chOff x="1247650" y="2075423"/>
            <a:chExt cx="6648477" cy="1557238"/>
          </a:xfrm>
        </p:grpSpPr>
        <p:sp>
          <p:nvSpPr>
            <p:cNvPr id="7967" name="Google Shape;7967;p8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3" name="Google Shape;7973;p87"/>
          <p:cNvGrpSpPr/>
          <p:nvPr/>
        </p:nvGrpSpPr>
        <p:grpSpPr>
          <a:xfrm>
            <a:off x="6827929" y="2949039"/>
            <a:ext cx="1597061" cy="663440"/>
            <a:chOff x="6796238" y="3158297"/>
            <a:chExt cx="1630319" cy="677257"/>
          </a:xfrm>
        </p:grpSpPr>
        <p:cxnSp>
          <p:nvCxnSpPr>
            <p:cNvPr id="7974" name="Google Shape;7974;p87"/>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975" name="Google Shape;7975;p87"/>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976" name="Google Shape;7976;p87"/>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977" name="Google Shape;7977;p87"/>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978" name="Google Shape;7978;p87"/>
            <p:cNvGrpSpPr/>
            <p:nvPr/>
          </p:nvGrpSpPr>
          <p:grpSpPr>
            <a:xfrm>
              <a:off x="6796238" y="3311904"/>
              <a:ext cx="1630319" cy="377697"/>
              <a:chOff x="6796238" y="3311904"/>
              <a:chExt cx="1630319" cy="377697"/>
            </a:xfrm>
          </p:grpSpPr>
          <p:sp>
            <p:nvSpPr>
              <p:cNvPr id="7979" name="Google Shape;7979;p87"/>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7"/>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7"/>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82" name="Google Shape;7982;p87"/>
          <p:cNvGrpSpPr/>
          <p:nvPr/>
        </p:nvGrpSpPr>
        <p:grpSpPr>
          <a:xfrm>
            <a:off x="5349067" y="970431"/>
            <a:ext cx="1368606" cy="1593805"/>
            <a:chOff x="1839112" y="2209163"/>
            <a:chExt cx="1918159" cy="2233784"/>
          </a:xfrm>
        </p:grpSpPr>
        <p:sp>
          <p:nvSpPr>
            <p:cNvPr id="7983" name="Google Shape;7983;p87"/>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7"/>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7"/>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86" name="Google Shape;7986;p87"/>
            <p:cNvCxnSpPr>
              <a:stCxn id="7983" idx="6"/>
              <a:endCxn id="7984"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987" name="Google Shape;7987;p87"/>
            <p:cNvCxnSpPr>
              <a:stCxn id="7984" idx="4"/>
              <a:endCxn id="7988"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989" name="Google Shape;7989;p87"/>
            <p:cNvCxnSpPr>
              <a:stCxn id="7988" idx="6"/>
              <a:endCxn id="7985"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990" name="Google Shape;7990;p87"/>
            <p:cNvCxnSpPr>
              <a:stCxn id="7985" idx="4"/>
              <a:endCxn id="7991"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988" name="Google Shape;7988;p87"/>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7"/>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7"/>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93" name="Google Shape;7993;p87"/>
            <p:cNvCxnSpPr>
              <a:endCxn id="7992"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994" name="Google Shape;7994;p87"/>
          <p:cNvGrpSpPr/>
          <p:nvPr/>
        </p:nvGrpSpPr>
        <p:grpSpPr>
          <a:xfrm>
            <a:off x="3481440" y="976667"/>
            <a:ext cx="1637968" cy="154942"/>
            <a:chOff x="238125" y="2506075"/>
            <a:chExt cx="7115411" cy="673075"/>
          </a:xfrm>
        </p:grpSpPr>
        <p:sp>
          <p:nvSpPr>
            <p:cNvPr id="7995" name="Google Shape;7995;p8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0" name="Google Shape;8000;p87"/>
          <p:cNvGrpSpPr/>
          <p:nvPr/>
        </p:nvGrpSpPr>
        <p:grpSpPr>
          <a:xfrm>
            <a:off x="720125" y="1298264"/>
            <a:ext cx="2476762" cy="91743"/>
            <a:chOff x="1464850" y="436376"/>
            <a:chExt cx="6001362" cy="222300"/>
          </a:xfrm>
        </p:grpSpPr>
        <p:sp>
          <p:nvSpPr>
            <p:cNvPr id="8001" name="Google Shape;8001;p87"/>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7"/>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7"/>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7"/>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7"/>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06" name="Google Shape;8006;p87"/>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007" name="Google Shape;8007;p87"/>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008" name="Google Shape;8008;p87"/>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009" name="Google Shape;8009;p87"/>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8010" name="Google Shape;8010;p87"/>
          <p:cNvGrpSpPr/>
          <p:nvPr/>
        </p:nvGrpSpPr>
        <p:grpSpPr>
          <a:xfrm>
            <a:off x="706392" y="2533730"/>
            <a:ext cx="1452710" cy="651923"/>
            <a:chOff x="803162" y="2667727"/>
            <a:chExt cx="1411906" cy="633611"/>
          </a:xfrm>
        </p:grpSpPr>
        <p:cxnSp>
          <p:nvCxnSpPr>
            <p:cNvPr id="8011" name="Google Shape;8011;p87"/>
            <p:cNvCxnSpPr>
              <a:stCxn id="8012" idx="2"/>
              <a:endCxn id="8013"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014" name="Google Shape;8014;p87"/>
            <p:cNvCxnSpPr>
              <a:stCxn id="8015" idx="0"/>
              <a:endCxn id="8012"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016" name="Google Shape;8016;p87"/>
            <p:cNvCxnSpPr>
              <a:stCxn id="8015" idx="2"/>
              <a:endCxn id="8017"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018" name="Google Shape;8018;p87"/>
            <p:cNvCxnSpPr>
              <a:stCxn id="8019" idx="0"/>
              <a:endCxn id="8015"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020" name="Google Shape;8020;p87"/>
            <p:cNvCxnSpPr>
              <a:stCxn id="8013" idx="2"/>
              <a:endCxn id="8021"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022" name="Google Shape;8022;p87"/>
            <p:cNvCxnSpPr>
              <a:stCxn id="8023" idx="0"/>
              <a:endCxn id="8013"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8019" name="Google Shape;8019;p87"/>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17" name="Google Shape;8017;p87"/>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23" name="Google Shape;8023;p87"/>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21" name="Google Shape;8021;p87"/>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13" name="Google Shape;8013;p87"/>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15" name="Google Shape;8015;p87"/>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12" name="Google Shape;8012;p87"/>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8024" name="Google Shape;8024;p87"/>
          <p:cNvGrpSpPr/>
          <p:nvPr/>
        </p:nvGrpSpPr>
        <p:grpSpPr>
          <a:xfrm>
            <a:off x="706394" y="969268"/>
            <a:ext cx="2518541" cy="209309"/>
            <a:chOff x="803163" y="1111966"/>
            <a:chExt cx="2447800" cy="203430"/>
          </a:xfrm>
        </p:grpSpPr>
        <p:grpSp>
          <p:nvGrpSpPr>
            <p:cNvPr id="8025" name="Google Shape;8025;p87"/>
            <p:cNvGrpSpPr/>
            <p:nvPr/>
          </p:nvGrpSpPr>
          <p:grpSpPr>
            <a:xfrm>
              <a:off x="1958180" y="1111966"/>
              <a:ext cx="588019" cy="121396"/>
              <a:chOff x="4808316" y="2800065"/>
              <a:chExt cx="1999386" cy="412910"/>
            </a:xfrm>
          </p:grpSpPr>
          <p:sp>
            <p:nvSpPr>
              <p:cNvPr id="8026" name="Google Shape;8026;p87"/>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7" name="Google Shape;8027;p87"/>
              <p:cNvGrpSpPr/>
              <p:nvPr/>
            </p:nvGrpSpPr>
            <p:grpSpPr>
              <a:xfrm>
                <a:off x="4808316" y="2800065"/>
                <a:ext cx="92400" cy="411825"/>
                <a:chOff x="845575" y="2563700"/>
                <a:chExt cx="92400" cy="411825"/>
              </a:xfrm>
            </p:grpSpPr>
            <p:cxnSp>
              <p:nvCxnSpPr>
                <p:cNvPr id="8028" name="Google Shape;8028;p8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029" name="Google Shape;8029;p8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8030" name="Google Shape;8030;p87"/>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8031" name="Google Shape;8031;p87"/>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2" name="Google Shape;8032;p87"/>
            <p:cNvGrpSpPr/>
            <p:nvPr/>
          </p:nvGrpSpPr>
          <p:grpSpPr>
            <a:xfrm>
              <a:off x="803163" y="1111974"/>
              <a:ext cx="591158" cy="121545"/>
              <a:chOff x="803163" y="1111974"/>
              <a:chExt cx="591158" cy="121545"/>
            </a:xfrm>
          </p:grpSpPr>
          <p:grpSp>
            <p:nvGrpSpPr>
              <p:cNvPr id="8033" name="Google Shape;8033;p87"/>
              <p:cNvGrpSpPr/>
              <p:nvPr/>
            </p:nvGrpSpPr>
            <p:grpSpPr>
              <a:xfrm>
                <a:off x="803163" y="1111974"/>
                <a:ext cx="27175" cy="121077"/>
                <a:chOff x="845575" y="2563700"/>
                <a:chExt cx="92400" cy="411825"/>
              </a:xfrm>
            </p:grpSpPr>
            <p:cxnSp>
              <p:nvCxnSpPr>
                <p:cNvPr id="8034" name="Google Shape;8034;p8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035" name="Google Shape;8035;p8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6" name="Google Shape;8036;p87"/>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7" name="Google Shape;8037;p87"/>
            <p:cNvGrpSpPr/>
            <p:nvPr/>
          </p:nvGrpSpPr>
          <p:grpSpPr>
            <a:xfrm>
              <a:off x="1381910" y="1194219"/>
              <a:ext cx="588341" cy="121177"/>
              <a:chOff x="1381910" y="1194219"/>
              <a:chExt cx="588341" cy="121177"/>
            </a:xfrm>
          </p:grpSpPr>
          <p:grpSp>
            <p:nvGrpSpPr>
              <p:cNvPr id="8038" name="Google Shape;8038;p87"/>
              <p:cNvGrpSpPr/>
              <p:nvPr/>
            </p:nvGrpSpPr>
            <p:grpSpPr>
              <a:xfrm rot="10800000">
                <a:off x="1381910" y="1194319"/>
                <a:ext cx="27175" cy="121077"/>
                <a:chOff x="2070100" y="2563700"/>
                <a:chExt cx="92400" cy="411825"/>
              </a:xfrm>
            </p:grpSpPr>
            <p:cxnSp>
              <p:nvCxnSpPr>
                <p:cNvPr id="8039" name="Google Shape;8039;p8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040" name="Google Shape;8040;p8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41" name="Google Shape;8041;p87"/>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2" name="Google Shape;8042;p87"/>
            <p:cNvGrpSpPr/>
            <p:nvPr/>
          </p:nvGrpSpPr>
          <p:grpSpPr>
            <a:xfrm>
              <a:off x="2532079" y="1194219"/>
              <a:ext cx="704927" cy="121177"/>
              <a:chOff x="2532079" y="1194219"/>
              <a:chExt cx="704927" cy="121177"/>
            </a:xfrm>
          </p:grpSpPr>
          <p:grpSp>
            <p:nvGrpSpPr>
              <p:cNvPr id="8043" name="Google Shape;8043;p87"/>
              <p:cNvGrpSpPr/>
              <p:nvPr/>
            </p:nvGrpSpPr>
            <p:grpSpPr>
              <a:xfrm rot="10800000">
                <a:off x="2532079" y="1194319"/>
                <a:ext cx="27175" cy="121077"/>
                <a:chOff x="2070100" y="2563700"/>
                <a:chExt cx="92400" cy="411825"/>
              </a:xfrm>
            </p:grpSpPr>
            <p:cxnSp>
              <p:nvCxnSpPr>
                <p:cNvPr id="8044" name="Google Shape;8044;p8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045" name="Google Shape;8045;p8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46" name="Google Shape;8046;p87"/>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47" name="Google Shape;8047;p87"/>
          <p:cNvGrpSpPr/>
          <p:nvPr/>
        </p:nvGrpSpPr>
        <p:grpSpPr>
          <a:xfrm>
            <a:off x="3499404" y="3665900"/>
            <a:ext cx="1567778" cy="491677"/>
            <a:chOff x="5194708" y="3484366"/>
            <a:chExt cx="3148148" cy="987304"/>
          </a:xfrm>
        </p:grpSpPr>
        <p:grpSp>
          <p:nvGrpSpPr>
            <p:cNvPr id="8048" name="Google Shape;8048;p87"/>
            <p:cNvGrpSpPr/>
            <p:nvPr/>
          </p:nvGrpSpPr>
          <p:grpSpPr>
            <a:xfrm>
              <a:off x="7531521" y="3484366"/>
              <a:ext cx="811335" cy="987304"/>
              <a:chOff x="3379425" y="1617275"/>
              <a:chExt cx="1090650" cy="1327200"/>
            </a:xfrm>
          </p:grpSpPr>
          <p:sp>
            <p:nvSpPr>
              <p:cNvPr id="8049" name="Google Shape;8049;p8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87"/>
            <p:cNvGrpSpPr/>
            <p:nvPr/>
          </p:nvGrpSpPr>
          <p:grpSpPr>
            <a:xfrm>
              <a:off x="6752546" y="3484366"/>
              <a:ext cx="811428" cy="987304"/>
              <a:chOff x="2332275" y="1617275"/>
              <a:chExt cx="1090775" cy="1327200"/>
            </a:xfrm>
          </p:grpSpPr>
          <p:sp>
            <p:nvSpPr>
              <p:cNvPr id="8053" name="Google Shape;8053;p8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6" name="Google Shape;8056;p87"/>
            <p:cNvGrpSpPr/>
            <p:nvPr/>
          </p:nvGrpSpPr>
          <p:grpSpPr>
            <a:xfrm>
              <a:off x="5973664" y="3484366"/>
              <a:ext cx="811335" cy="987304"/>
              <a:chOff x="1285250" y="1617275"/>
              <a:chExt cx="1090650" cy="1327200"/>
            </a:xfrm>
          </p:grpSpPr>
          <p:sp>
            <p:nvSpPr>
              <p:cNvPr id="8057" name="Google Shape;8057;p8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0" name="Google Shape;8060;p87"/>
            <p:cNvGrpSpPr/>
            <p:nvPr/>
          </p:nvGrpSpPr>
          <p:grpSpPr>
            <a:xfrm>
              <a:off x="5194708" y="3484366"/>
              <a:ext cx="811409" cy="987304"/>
              <a:chOff x="238125" y="1617275"/>
              <a:chExt cx="1090750" cy="1327200"/>
            </a:xfrm>
          </p:grpSpPr>
          <p:sp>
            <p:nvSpPr>
              <p:cNvPr id="8061" name="Google Shape;8061;p8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64" name="Google Shape;8064;p87"/>
          <p:cNvGrpSpPr/>
          <p:nvPr/>
        </p:nvGrpSpPr>
        <p:grpSpPr>
          <a:xfrm>
            <a:off x="3460013" y="3146311"/>
            <a:ext cx="1616964" cy="346256"/>
            <a:chOff x="1808063" y="4294338"/>
            <a:chExt cx="3370782" cy="721817"/>
          </a:xfrm>
        </p:grpSpPr>
        <p:sp>
          <p:nvSpPr>
            <p:cNvPr id="8065" name="Google Shape;8065;p8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87"/>
          <p:cNvGrpSpPr/>
          <p:nvPr/>
        </p:nvGrpSpPr>
        <p:grpSpPr>
          <a:xfrm>
            <a:off x="738225" y="3432340"/>
            <a:ext cx="1295882" cy="646587"/>
            <a:chOff x="834100" y="3642869"/>
            <a:chExt cx="1259483" cy="628426"/>
          </a:xfrm>
        </p:grpSpPr>
        <p:sp>
          <p:nvSpPr>
            <p:cNvPr id="8076" name="Google Shape;8076;p87"/>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7"/>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7"/>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7"/>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7"/>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7"/>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7"/>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7"/>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7"/>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7"/>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7"/>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7"/>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7"/>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7"/>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7"/>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7"/>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7"/>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7"/>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7"/>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7"/>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7"/>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7"/>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7"/>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7"/>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7"/>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1" name="Google Shape;8101;p87"/>
            <p:cNvGrpSpPr/>
            <p:nvPr/>
          </p:nvGrpSpPr>
          <p:grpSpPr>
            <a:xfrm>
              <a:off x="1360364" y="3847835"/>
              <a:ext cx="208119" cy="224359"/>
              <a:chOff x="1360769" y="3847100"/>
              <a:chExt cx="208119" cy="224359"/>
            </a:xfrm>
          </p:grpSpPr>
          <p:sp>
            <p:nvSpPr>
              <p:cNvPr id="8102" name="Google Shape;8102;p87"/>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7"/>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7"/>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7"/>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7"/>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7"/>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7"/>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7"/>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7"/>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7"/>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7"/>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7"/>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7"/>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7"/>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7"/>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7"/>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7"/>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7"/>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7"/>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7"/>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22" name="Google Shape;8122;p87"/>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7"/>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7"/>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7"/>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7"/>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7"/>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7"/>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7"/>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7"/>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7"/>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7"/>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7"/>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7"/>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7"/>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87"/>
          <p:cNvGrpSpPr/>
          <p:nvPr/>
        </p:nvGrpSpPr>
        <p:grpSpPr>
          <a:xfrm rot="5400000">
            <a:off x="5951338" y="3228837"/>
            <a:ext cx="164064" cy="1414916"/>
            <a:chOff x="4428249" y="1369375"/>
            <a:chExt cx="36905" cy="429569"/>
          </a:xfrm>
        </p:grpSpPr>
        <p:sp>
          <p:nvSpPr>
            <p:cNvPr id="8137" name="Google Shape;8137;p87"/>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7"/>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7"/>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7"/>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7"/>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7"/>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7"/>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7"/>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7"/>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7"/>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7"/>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7"/>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7"/>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7"/>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7"/>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7"/>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7"/>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7"/>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7"/>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7"/>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7"/>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7"/>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7"/>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7"/>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7"/>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7"/>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7"/>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7"/>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7"/>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7"/>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7"/>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7"/>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9" name="Google Shape;8169;p87"/>
          <p:cNvGrpSpPr/>
          <p:nvPr/>
        </p:nvGrpSpPr>
        <p:grpSpPr>
          <a:xfrm rot="10800000" flipH="1">
            <a:off x="5323767" y="2817380"/>
            <a:ext cx="1419207" cy="24808"/>
            <a:chOff x="219558" y="4738465"/>
            <a:chExt cx="5852400" cy="102300"/>
          </a:xfrm>
        </p:grpSpPr>
        <p:cxnSp>
          <p:nvCxnSpPr>
            <p:cNvPr id="8170" name="Google Shape;8170;p87"/>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171" name="Google Shape;8171;p87"/>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7"/>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7"/>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7"/>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7"/>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6" name="Google Shape;8176;p87"/>
          <p:cNvGrpSpPr/>
          <p:nvPr/>
        </p:nvGrpSpPr>
        <p:grpSpPr>
          <a:xfrm>
            <a:off x="5335086" y="3190444"/>
            <a:ext cx="1396570" cy="385016"/>
            <a:chOff x="5286284" y="2966544"/>
            <a:chExt cx="1396570" cy="385016"/>
          </a:xfrm>
        </p:grpSpPr>
        <p:cxnSp>
          <p:nvCxnSpPr>
            <p:cNvPr id="8177" name="Google Shape;8177;p87"/>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178" name="Google Shape;8178;p87"/>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179" name="Google Shape;8179;p87"/>
            <p:cNvGrpSpPr/>
            <p:nvPr/>
          </p:nvGrpSpPr>
          <p:grpSpPr>
            <a:xfrm>
              <a:off x="5287688" y="3173364"/>
              <a:ext cx="1395166" cy="74100"/>
              <a:chOff x="5287688" y="3173364"/>
              <a:chExt cx="1395166" cy="74100"/>
            </a:xfrm>
          </p:grpSpPr>
          <p:cxnSp>
            <p:nvCxnSpPr>
              <p:cNvPr id="8180" name="Google Shape;8180;p87"/>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181" name="Google Shape;8181;p87"/>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182" name="Google Shape;8182;p87"/>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83" name="Google Shape;8183;p87"/>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84" name="Google Shape;8184;p87"/>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85" name="Google Shape;8185;p87"/>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86" name="Google Shape;8186;p87"/>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87" name="Google Shape;8187;p87"/>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188" name="Google Shape;8188;p87"/>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189" name="Google Shape;8189;p87"/>
          <p:cNvGrpSpPr/>
          <p:nvPr/>
        </p:nvGrpSpPr>
        <p:grpSpPr>
          <a:xfrm>
            <a:off x="2021151" y="1609220"/>
            <a:ext cx="1182276" cy="662027"/>
            <a:chOff x="2029517" y="1732295"/>
            <a:chExt cx="1149068" cy="643432"/>
          </a:xfrm>
        </p:grpSpPr>
        <p:grpSp>
          <p:nvGrpSpPr>
            <p:cNvPr id="8190" name="Google Shape;8190;p87"/>
            <p:cNvGrpSpPr/>
            <p:nvPr/>
          </p:nvGrpSpPr>
          <p:grpSpPr>
            <a:xfrm>
              <a:off x="2708660" y="1746937"/>
              <a:ext cx="455427" cy="244429"/>
              <a:chOff x="2700693" y="1746937"/>
              <a:chExt cx="455427" cy="244429"/>
            </a:xfrm>
          </p:grpSpPr>
          <p:grpSp>
            <p:nvGrpSpPr>
              <p:cNvPr id="8191" name="Google Shape;8191;p87"/>
              <p:cNvGrpSpPr/>
              <p:nvPr/>
            </p:nvGrpSpPr>
            <p:grpSpPr>
              <a:xfrm>
                <a:off x="2905682" y="1782817"/>
                <a:ext cx="250438" cy="208549"/>
                <a:chOff x="2905682" y="1782817"/>
                <a:chExt cx="250438" cy="208549"/>
              </a:xfrm>
            </p:grpSpPr>
            <p:cxnSp>
              <p:nvCxnSpPr>
                <p:cNvPr id="8192" name="Google Shape;8192;p87"/>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193" name="Google Shape;8193;p87"/>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4" name="Google Shape;8194;p87"/>
              <p:cNvGrpSpPr/>
              <p:nvPr/>
            </p:nvGrpSpPr>
            <p:grpSpPr>
              <a:xfrm>
                <a:off x="2700693" y="1746937"/>
                <a:ext cx="449967" cy="72374"/>
                <a:chOff x="2700693" y="1746937"/>
                <a:chExt cx="449967" cy="72374"/>
              </a:xfrm>
            </p:grpSpPr>
            <p:cxnSp>
              <p:nvCxnSpPr>
                <p:cNvPr id="8195" name="Google Shape;8195;p87"/>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196" name="Google Shape;8196;p87"/>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7" name="Google Shape;8197;p87"/>
            <p:cNvGrpSpPr/>
            <p:nvPr/>
          </p:nvGrpSpPr>
          <p:grpSpPr>
            <a:xfrm>
              <a:off x="2029517" y="1732295"/>
              <a:ext cx="1149068" cy="643432"/>
              <a:chOff x="2029517" y="1732295"/>
              <a:chExt cx="1149068" cy="643432"/>
            </a:xfrm>
          </p:grpSpPr>
          <p:grpSp>
            <p:nvGrpSpPr>
              <p:cNvPr id="8198" name="Google Shape;8198;p87"/>
              <p:cNvGrpSpPr/>
              <p:nvPr/>
            </p:nvGrpSpPr>
            <p:grpSpPr>
              <a:xfrm>
                <a:off x="2703618" y="2103152"/>
                <a:ext cx="474966" cy="260017"/>
                <a:chOff x="2703618" y="2103152"/>
                <a:chExt cx="474966" cy="260017"/>
              </a:xfrm>
            </p:grpSpPr>
            <p:grpSp>
              <p:nvGrpSpPr>
                <p:cNvPr id="8199" name="Google Shape;8199;p87"/>
                <p:cNvGrpSpPr/>
                <p:nvPr/>
              </p:nvGrpSpPr>
              <p:grpSpPr>
                <a:xfrm>
                  <a:off x="2703618" y="2290640"/>
                  <a:ext cx="450291" cy="72529"/>
                  <a:chOff x="2703618" y="2290640"/>
                  <a:chExt cx="450291" cy="72529"/>
                </a:xfrm>
              </p:grpSpPr>
              <p:cxnSp>
                <p:nvCxnSpPr>
                  <p:cNvPr id="8200" name="Google Shape;8200;p87"/>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201" name="Google Shape;8201;p87"/>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2" name="Google Shape;8202;p87"/>
                <p:cNvGrpSpPr/>
                <p:nvPr/>
              </p:nvGrpSpPr>
              <p:grpSpPr>
                <a:xfrm>
                  <a:off x="2908607" y="2103152"/>
                  <a:ext cx="269977" cy="223538"/>
                  <a:chOff x="2908607" y="2103152"/>
                  <a:chExt cx="269977" cy="223538"/>
                </a:xfrm>
              </p:grpSpPr>
              <p:cxnSp>
                <p:nvCxnSpPr>
                  <p:cNvPr id="8203" name="Google Shape;8203;p87"/>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204" name="Google Shape;8204;p87"/>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05" name="Google Shape;8205;p87"/>
              <p:cNvGrpSpPr/>
              <p:nvPr/>
            </p:nvGrpSpPr>
            <p:grpSpPr>
              <a:xfrm>
                <a:off x="2029517" y="1732295"/>
                <a:ext cx="685827" cy="643432"/>
                <a:chOff x="2029517" y="1732295"/>
                <a:chExt cx="685827" cy="643432"/>
              </a:xfrm>
            </p:grpSpPr>
            <p:sp>
              <p:nvSpPr>
                <p:cNvPr id="8206" name="Google Shape;8206;p87"/>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7" name="Google Shape;8207;p87"/>
                <p:cNvGrpSpPr/>
                <p:nvPr/>
              </p:nvGrpSpPr>
              <p:grpSpPr>
                <a:xfrm>
                  <a:off x="2158948" y="1732295"/>
                  <a:ext cx="556396" cy="333108"/>
                  <a:chOff x="2158948" y="1732295"/>
                  <a:chExt cx="556396" cy="333108"/>
                </a:xfrm>
              </p:grpSpPr>
              <p:cxnSp>
                <p:nvCxnSpPr>
                  <p:cNvPr id="8208" name="Google Shape;8208;p87"/>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209" name="Google Shape;8209;p87"/>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87"/>
                <p:cNvGrpSpPr/>
                <p:nvPr/>
              </p:nvGrpSpPr>
              <p:grpSpPr>
                <a:xfrm>
                  <a:off x="2159908" y="2065057"/>
                  <a:ext cx="550884" cy="310670"/>
                  <a:chOff x="2159908" y="2065057"/>
                  <a:chExt cx="550884" cy="310670"/>
                </a:xfrm>
              </p:grpSpPr>
              <p:cxnSp>
                <p:nvCxnSpPr>
                  <p:cNvPr id="8211" name="Google Shape;8211;p87"/>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212" name="Google Shape;8212;p87"/>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213" name="Google Shape;8213;p87"/>
          <p:cNvGrpSpPr/>
          <p:nvPr/>
        </p:nvGrpSpPr>
        <p:grpSpPr>
          <a:xfrm>
            <a:off x="706400" y="1556833"/>
            <a:ext cx="962651" cy="810058"/>
            <a:chOff x="732462" y="1766083"/>
            <a:chExt cx="962651" cy="810058"/>
          </a:xfrm>
        </p:grpSpPr>
        <p:grpSp>
          <p:nvGrpSpPr>
            <p:cNvPr id="8214" name="Google Shape;8214;p87"/>
            <p:cNvGrpSpPr/>
            <p:nvPr/>
          </p:nvGrpSpPr>
          <p:grpSpPr>
            <a:xfrm>
              <a:off x="732462" y="1908333"/>
              <a:ext cx="339369" cy="524756"/>
              <a:chOff x="844912" y="1819635"/>
              <a:chExt cx="329836" cy="510016"/>
            </a:xfrm>
          </p:grpSpPr>
          <p:sp>
            <p:nvSpPr>
              <p:cNvPr id="8215" name="Google Shape;8215;p87"/>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7"/>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7"/>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7"/>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7"/>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7"/>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1" name="Google Shape;8221;p87"/>
            <p:cNvGrpSpPr/>
            <p:nvPr/>
          </p:nvGrpSpPr>
          <p:grpSpPr>
            <a:xfrm>
              <a:off x="1184858" y="2256650"/>
              <a:ext cx="510255" cy="319491"/>
              <a:chOff x="1284601" y="2158168"/>
              <a:chExt cx="495923" cy="310517"/>
            </a:xfrm>
          </p:grpSpPr>
          <p:sp>
            <p:nvSpPr>
              <p:cNvPr id="8222" name="Google Shape;8222;p87"/>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23" name="Google Shape;8223;p87"/>
              <p:cNvGrpSpPr/>
              <p:nvPr/>
            </p:nvGrpSpPr>
            <p:grpSpPr>
              <a:xfrm>
                <a:off x="1507666" y="2158168"/>
                <a:ext cx="272858" cy="310517"/>
                <a:chOff x="1507666" y="2158168"/>
                <a:chExt cx="272858" cy="310517"/>
              </a:xfrm>
            </p:grpSpPr>
            <p:grpSp>
              <p:nvGrpSpPr>
                <p:cNvPr id="8224" name="Google Shape;8224;p87"/>
                <p:cNvGrpSpPr/>
                <p:nvPr/>
              </p:nvGrpSpPr>
              <p:grpSpPr>
                <a:xfrm>
                  <a:off x="1507666" y="2176104"/>
                  <a:ext cx="166395" cy="273149"/>
                  <a:chOff x="1507666" y="2176104"/>
                  <a:chExt cx="166395" cy="273149"/>
                </a:xfrm>
              </p:grpSpPr>
              <p:sp>
                <p:nvSpPr>
                  <p:cNvPr id="8225" name="Google Shape;8225;p87"/>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7"/>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7"/>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7"/>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7"/>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7"/>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7"/>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2" name="Google Shape;8232;p87"/>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7"/>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87"/>
            <p:cNvGrpSpPr/>
            <p:nvPr/>
          </p:nvGrpSpPr>
          <p:grpSpPr>
            <a:xfrm>
              <a:off x="1184858" y="1766083"/>
              <a:ext cx="510255" cy="319491"/>
              <a:chOff x="1284601" y="1681380"/>
              <a:chExt cx="495923" cy="310517"/>
            </a:xfrm>
          </p:grpSpPr>
          <p:sp>
            <p:nvSpPr>
              <p:cNvPr id="8235" name="Google Shape;8235;p87"/>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6" name="Google Shape;8236;p87"/>
              <p:cNvGrpSpPr/>
              <p:nvPr/>
            </p:nvGrpSpPr>
            <p:grpSpPr>
              <a:xfrm>
                <a:off x="1507666" y="1681380"/>
                <a:ext cx="272858" cy="310517"/>
                <a:chOff x="1507666" y="1681380"/>
                <a:chExt cx="272858" cy="310517"/>
              </a:xfrm>
            </p:grpSpPr>
            <p:grpSp>
              <p:nvGrpSpPr>
                <p:cNvPr id="8237" name="Google Shape;8237;p87"/>
                <p:cNvGrpSpPr/>
                <p:nvPr/>
              </p:nvGrpSpPr>
              <p:grpSpPr>
                <a:xfrm>
                  <a:off x="1507666" y="1700120"/>
                  <a:ext cx="166395" cy="272984"/>
                  <a:chOff x="1507666" y="1700120"/>
                  <a:chExt cx="166395" cy="272984"/>
                </a:xfrm>
              </p:grpSpPr>
              <p:sp>
                <p:nvSpPr>
                  <p:cNvPr id="8238" name="Google Shape;8238;p87"/>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7"/>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7"/>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7"/>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7"/>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7"/>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7"/>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45" name="Google Shape;8245;p87"/>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7"/>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47" name="Google Shape;8247;p87"/>
          <p:cNvGrpSpPr/>
          <p:nvPr/>
        </p:nvGrpSpPr>
        <p:grpSpPr>
          <a:xfrm>
            <a:off x="6815341" y="2324262"/>
            <a:ext cx="1622269" cy="552443"/>
            <a:chOff x="6894650" y="2574740"/>
            <a:chExt cx="1445100" cy="492111"/>
          </a:xfrm>
        </p:grpSpPr>
        <p:sp>
          <p:nvSpPr>
            <p:cNvPr id="8248" name="Google Shape;8248;p87"/>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7"/>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7"/>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7"/>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7"/>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3" name="Google Shape;8253;p87"/>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254" name="Google Shape;8254;p87"/>
          <p:cNvGrpSpPr/>
          <p:nvPr/>
        </p:nvGrpSpPr>
        <p:grpSpPr>
          <a:xfrm>
            <a:off x="6834884" y="3698518"/>
            <a:ext cx="1583206" cy="475705"/>
            <a:chOff x="6953919" y="3907920"/>
            <a:chExt cx="1377300" cy="475705"/>
          </a:xfrm>
        </p:grpSpPr>
        <p:cxnSp>
          <p:nvCxnSpPr>
            <p:cNvPr id="8255" name="Google Shape;8255;p87"/>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256" name="Google Shape;8256;p87"/>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257" name="Google Shape;8257;p87"/>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258" name="Google Shape;8258;p87"/>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259" name="Google Shape;8259;p87"/>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260" name="Google Shape;8260;p87"/>
          <p:cNvGrpSpPr/>
          <p:nvPr/>
        </p:nvGrpSpPr>
        <p:grpSpPr>
          <a:xfrm>
            <a:off x="2338472" y="2459663"/>
            <a:ext cx="836286" cy="824529"/>
            <a:chOff x="2389399" y="2595741"/>
            <a:chExt cx="812796" cy="801369"/>
          </a:xfrm>
        </p:grpSpPr>
        <p:grpSp>
          <p:nvGrpSpPr>
            <p:cNvPr id="8261" name="Google Shape;8261;p87"/>
            <p:cNvGrpSpPr/>
            <p:nvPr/>
          </p:nvGrpSpPr>
          <p:grpSpPr>
            <a:xfrm>
              <a:off x="2492145" y="2881565"/>
              <a:ext cx="607300" cy="229751"/>
              <a:chOff x="2492145" y="2881565"/>
              <a:chExt cx="607300" cy="229751"/>
            </a:xfrm>
          </p:grpSpPr>
          <p:sp>
            <p:nvSpPr>
              <p:cNvPr id="8262" name="Google Shape;8262;p87"/>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7"/>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7"/>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87"/>
            <p:cNvGrpSpPr/>
            <p:nvPr/>
          </p:nvGrpSpPr>
          <p:grpSpPr>
            <a:xfrm>
              <a:off x="2389399" y="2595741"/>
              <a:ext cx="812796" cy="296825"/>
              <a:chOff x="2389399" y="2595741"/>
              <a:chExt cx="812796" cy="296825"/>
            </a:xfrm>
          </p:grpSpPr>
          <p:grpSp>
            <p:nvGrpSpPr>
              <p:cNvPr id="8266" name="Google Shape;8266;p87"/>
              <p:cNvGrpSpPr/>
              <p:nvPr/>
            </p:nvGrpSpPr>
            <p:grpSpPr>
              <a:xfrm>
                <a:off x="2389399" y="2595741"/>
                <a:ext cx="363638" cy="296825"/>
                <a:chOff x="2389399" y="2595741"/>
                <a:chExt cx="363638" cy="296825"/>
              </a:xfrm>
            </p:grpSpPr>
            <p:grpSp>
              <p:nvGrpSpPr>
                <p:cNvPr id="8267" name="Google Shape;8267;p87"/>
                <p:cNvGrpSpPr/>
                <p:nvPr/>
              </p:nvGrpSpPr>
              <p:grpSpPr>
                <a:xfrm>
                  <a:off x="2493852" y="2794333"/>
                  <a:ext cx="259185" cy="98232"/>
                  <a:chOff x="2493852" y="2794333"/>
                  <a:chExt cx="259185" cy="98232"/>
                </a:xfrm>
              </p:grpSpPr>
              <p:sp>
                <p:nvSpPr>
                  <p:cNvPr id="8268" name="Google Shape;8268;p87"/>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7"/>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7"/>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1" name="Google Shape;8271;p87"/>
                <p:cNvGrpSpPr/>
                <p:nvPr/>
              </p:nvGrpSpPr>
              <p:grpSpPr>
                <a:xfrm>
                  <a:off x="2389399" y="2595741"/>
                  <a:ext cx="224343" cy="182054"/>
                  <a:chOff x="2389399" y="2595741"/>
                  <a:chExt cx="224343" cy="182054"/>
                </a:xfrm>
              </p:grpSpPr>
              <p:sp>
                <p:nvSpPr>
                  <p:cNvPr id="8272" name="Google Shape;8272;p87"/>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7"/>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4" name="Google Shape;8274;p87"/>
              <p:cNvGrpSpPr/>
              <p:nvPr/>
            </p:nvGrpSpPr>
            <p:grpSpPr>
              <a:xfrm>
                <a:off x="2683630" y="2595741"/>
                <a:ext cx="224334" cy="296825"/>
                <a:chOff x="2683630" y="2595741"/>
                <a:chExt cx="224334" cy="296825"/>
              </a:xfrm>
            </p:grpSpPr>
            <p:grpSp>
              <p:nvGrpSpPr>
                <p:cNvPr id="8275" name="Google Shape;8275;p87"/>
                <p:cNvGrpSpPr/>
                <p:nvPr/>
              </p:nvGrpSpPr>
              <p:grpSpPr>
                <a:xfrm>
                  <a:off x="2788083" y="2794333"/>
                  <a:ext cx="15356" cy="98232"/>
                  <a:chOff x="2788083" y="2794333"/>
                  <a:chExt cx="15356" cy="98232"/>
                </a:xfrm>
              </p:grpSpPr>
              <p:sp>
                <p:nvSpPr>
                  <p:cNvPr id="8276" name="Google Shape;8276;p87"/>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7"/>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7"/>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9" name="Google Shape;8279;p87"/>
                <p:cNvGrpSpPr/>
                <p:nvPr/>
              </p:nvGrpSpPr>
              <p:grpSpPr>
                <a:xfrm>
                  <a:off x="2683630" y="2595741"/>
                  <a:ext cx="224334" cy="182054"/>
                  <a:chOff x="2683630" y="2595741"/>
                  <a:chExt cx="224334" cy="182054"/>
                </a:xfrm>
              </p:grpSpPr>
              <p:sp>
                <p:nvSpPr>
                  <p:cNvPr id="8280" name="Google Shape;8280;p87"/>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7"/>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2" name="Google Shape;8282;p87"/>
              <p:cNvGrpSpPr/>
              <p:nvPr/>
            </p:nvGrpSpPr>
            <p:grpSpPr>
              <a:xfrm>
                <a:off x="2838475" y="2595741"/>
                <a:ext cx="363719" cy="296825"/>
                <a:chOff x="2838475" y="2595741"/>
                <a:chExt cx="363719" cy="296825"/>
              </a:xfrm>
            </p:grpSpPr>
            <p:grpSp>
              <p:nvGrpSpPr>
                <p:cNvPr id="8283" name="Google Shape;8283;p87"/>
                <p:cNvGrpSpPr/>
                <p:nvPr/>
              </p:nvGrpSpPr>
              <p:grpSpPr>
                <a:xfrm>
                  <a:off x="2838475" y="2794333"/>
                  <a:ext cx="259185" cy="98232"/>
                  <a:chOff x="2838475" y="2794333"/>
                  <a:chExt cx="259185" cy="98232"/>
                </a:xfrm>
              </p:grpSpPr>
              <p:sp>
                <p:nvSpPr>
                  <p:cNvPr id="8284" name="Google Shape;8284;p87"/>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7"/>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7"/>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7" name="Google Shape;8287;p87"/>
                <p:cNvGrpSpPr/>
                <p:nvPr/>
              </p:nvGrpSpPr>
              <p:grpSpPr>
                <a:xfrm>
                  <a:off x="2977852" y="2595741"/>
                  <a:ext cx="224343" cy="182054"/>
                  <a:chOff x="2977852" y="2595741"/>
                  <a:chExt cx="224343" cy="182054"/>
                </a:xfrm>
              </p:grpSpPr>
              <p:sp>
                <p:nvSpPr>
                  <p:cNvPr id="8288" name="Google Shape;8288;p87"/>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7"/>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90" name="Google Shape;8290;p87"/>
            <p:cNvGrpSpPr/>
            <p:nvPr/>
          </p:nvGrpSpPr>
          <p:grpSpPr>
            <a:xfrm>
              <a:off x="2389399" y="3100241"/>
              <a:ext cx="812796" cy="296869"/>
              <a:chOff x="2389399" y="3100241"/>
              <a:chExt cx="812796" cy="296869"/>
            </a:xfrm>
          </p:grpSpPr>
          <p:grpSp>
            <p:nvGrpSpPr>
              <p:cNvPr id="8291" name="Google Shape;8291;p87"/>
              <p:cNvGrpSpPr/>
              <p:nvPr/>
            </p:nvGrpSpPr>
            <p:grpSpPr>
              <a:xfrm>
                <a:off x="2683630" y="3100241"/>
                <a:ext cx="224334" cy="296869"/>
                <a:chOff x="2683630" y="3100241"/>
                <a:chExt cx="224334" cy="296869"/>
              </a:xfrm>
            </p:grpSpPr>
            <p:grpSp>
              <p:nvGrpSpPr>
                <p:cNvPr id="8292" name="Google Shape;8292;p87"/>
                <p:cNvGrpSpPr/>
                <p:nvPr/>
              </p:nvGrpSpPr>
              <p:grpSpPr>
                <a:xfrm>
                  <a:off x="2788083" y="3100241"/>
                  <a:ext cx="15356" cy="98237"/>
                  <a:chOff x="2788083" y="3100241"/>
                  <a:chExt cx="15356" cy="98237"/>
                </a:xfrm>
              </p:grpSpPr>
              <p:sp>
                <p:nvSpPr>
                  <p:cNvPr id="8293" name="Google Shape;8293;p87"/>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7"/>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7"/>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87"/>
                <p:cNvGrpSpPr/>
                <p:nvPr/>
              </p:nvGrpSpPr>
              <p:grpSpPr>
                <a:xfrm>
                  <a:off x="2683630" y="3215065"/>
                  <a:ext cx="224334" cy="182045"/>
                  <a:chOff x="2683630" y="3215065"/>
                  <a:chExt cx="224334" cy="182045"/>
                </a:xfrm>
              </p:grpSpPr>
              <p:sp>
                <p:nvSpPr>
                  <p:cNvPr id="8297" name="Google Shape;8297;p87"/>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7"/>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99" name="Google Shape;8299;p87"/>
              <p:cNvGrpSpPr/>
              <p:nvPr/>
            </p:nvGrpSpPr>
            <p:grpSpPr>
              <a:xfrm>
                <a:off x="2389399" y="3100241"/>
                <a:ext cx="363638" cy="296869"/>
                <a:chOff x="2389399" y="3100241"/>
                <a:chExt cx="363638" cy="296869"/>
              </a:xfrm>
            </p:grpSpPr>
            <p:grpSp>
              <p:nvGrpSpPr>
                <p:cNvPr id="8300" name="Google Shape;8300;p87"/>
                <p:cNvGrpSpPr/>
                <p:nvPr/>
              </p:nvGrpSpPr>
              <p:grpSpPr>
                <a:xfrm>
                  <a:off x="2493852" y="3100241"/>
                  <a:ext cx="259185" cy="98237"/>
                  <a:chOff x="2493852" y="3100241"/>
                  <a:chExt cx="259185" cy="98237"/>
                </a:xfrm>
              </p:grpSpPr>
              <p:sp>
                <p:nvSpPr>
                  <p:cNvPr id="8301" name="Google Shape;8301;p87"/>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7"/>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7"/>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4" name="Google Shape;8304;p87"/>
                <p:cNvGrpSpPr/>
                <p:nvPr/>
              </p:nvGrpSpPr>
              <p:grpSpPr>
                <a:xfrm>
                  <a:off x="2389399" y="3215065"/>
                  <a:ext cx="224343" cy="182045"/>
                  <a:chOff x="2389399" y="3215065"/>
                  <a:chExt cx="224343" cy="182045"/>
                </a:xfrm>
              </p:grpSpPr>
              <p:sp>
                <p:nvSpPr>
                  <p:cNvPr id="8305" name="Google Shape;8305;p87"/>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7"/>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07" name="Google Shape;8307;p87"/>
              <p:cNvGrpSpPr/>
              <p:nvPr/>
            </p:nvGrpSpPr>
            <p:grpSpPr>
              <a:xfrm>
                <a:off x="2838475" y="3100241"/>
                <a:ext cx="363719" cy="296869"/>
                <a:chOff x="2838475" y="3100241"/>
                <a:chExt cx="363719" cy="296869"/>
              </a:xfrm>
            </p:grpSpPr>
            <p:grpSp>
              <p:nvGrpSpPr>
                <p:cNvPr id="8308" name="Google Shape;8308;p87"/>
                <p:cNvGrpSpPr/>
                <p:nvPr/>
              </p:nvGrpSpPr>
              <p:grpSpPr>
                <a:xfrm>
                  <a:off x="2838475" y="3100241"/>
                  <a:ext cx="259185" cy="98237"/>
                  <a:chOff x="2838475" y="3100241"/>
                  <a:chExt cx="259185" cy="98237"/>
                </a:xfrm>
              </p:grpSpPr>
              <p:sp>
                <p:nvSpPr>
                  <p:cNvPr id="8309" name="Google Shape;8309;p87"/>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7"/>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7"/>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2" name="Google Shape;8312;p87"/>
                <p:cNvGrpSpPr/>
                <p:nvPr/>
              </p:nvGrpSpPr>
              <p:grpSpPr>
                <a:xfrm>
                  <a:off x="2977852" y="3215065"/>
                  <a:ext cx="224343" cy="182045"/>
                  <a:chOff x="2977852" y="3215065"/>
                  <a:chExt cx="224343" cy="182045"/>
                </a:xfrm>
              </p:grpSpPr>
              <p:sp>
                <p:nvSpPr>
                  <p:cNvPr id="8313" name="Google Shape;8313;p87"/>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7"/>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8318"/>
        <p:cNvGrpSpPr/>
        <p:nvPr/>
      </p:nvGrpSpPr>
      <p:grpSpPr>
        <a:xfrm>
          <a:off x="0" y="0"/>
          <a:ext cx="0" cy="0"/>
          <a:chOff x="0" y="0"/>
          <a:chExt cx="0" cy="0"/>
        </a:xfrm>
      </p:grpSpPr>
      <p:grpSp>
        <p:nvGrpSpPr>
          <p:cNvPr id="8319" name="Google Shape;8319;p88"/>
          <p:cNvGrpSpPr/>
          <p:nvPr/>
        </p:nvGrpSpPr>
        <p:grpSpPr>
          <a:xfrm>
            <a:off x="702075" y="3155925"/>
            <a:ext cx="2390414" cy="1024800"/>
            <a:chOff x="728925" y="3296613"/>
            <a:chExt cx="2390414" cy="1024800"/>
          </a:xfrm>
        </p:grpSpPr>
        <p:grpSp>
          <p:nvGrpSpPr>
            <p:cNvPr id="8320" name="Google Shape;8320;p88"/>
            <p:cNvGrpSpPr/>
            <p:nvPr/>
          </p:nvGrpSpPr>
          <p:grpSpPr>
            <a:xfrm>
              <a:off x="728925" y="3619800"/>
              <a:ext cx="2390414" cy="500893"/>
              <a:chOff x="728925" y="3619800"/>
              <a:chExt cx="2390414" cy="500893"/>
            </a:xfrm>
          </p:grpSpPr>
          <p:sp>
            <p:nvSpPr>
              <p:cNvPr id="8321" name="Google Shape;8321;p88"/>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22" name="Google Shape;8322;p88"/>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323" name="Google Shape;8323;p88"/>
            <p:cNvGrpSpPr/>
            <p:nvPr/>
          </p:nvGrpSpPr>
          <p:grpSpPr>
            <a:xfrm>
              <a:off x="1348050" y="3296613"/>
              <a:ext cx="1706152" cy="1024800"/>
              <a:chOff x="1348050" y="3296613"/>
              <a:chExt cx="1706152" cy="1024800"/>
            </a:xfrm>
          </p:grpSpPr>
          <p:sp>
            <p:nvSpPr>
              <p:cNvPr id="8324" name="Google Shape;8324;p88"/>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25" name="Google Shape;8325;p88"/>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26" name="Google Shape;8326;p88"/>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27" name="Google Shape;8327;p88"/>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28" name="Google Shape;8328;p88"/>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329" name="Google Shape;8329;p88"/>
            <p:cNvGrpSpPr/>
            <p:nvPr/>
          </p:nvGrpSpPr>
          <p:grpSpPr>
            <a:xfrm>
              <a:off x="1455707" y="3654858"/>
              <a:ext cx="1491150" cy="417657"/>
              <a:chOff x="1455707" y="3654858"/>
              <a:chExt cx="1491150" cy="417657"/>
            </a:xfrm>
          </p:grpSpPr>
          <p:sp>
            <p:nvSpPr>
              <p:cNvPr id="8330" name="Google Shape;8330;p88"/>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8"/>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8"/>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8"/>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8"/>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8"/>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8"/>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8"/>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8"/>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8"/>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8"/>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8"/>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8"/>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8"/>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8"/>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8"/>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8"/>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8"/>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8"/>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8"/>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350" name="Google Shape;8350;p88"/>
          <p:cNvGraphicFramePr/>
          <p:nvPr/>
        </p:nvGraphicFramePr>
        <p:xfrm>
          <a:off x="5937775" y="2153837"/>
          <a:ext cx="3000000" cy="3000000"/>
        </p:xfrm>
        <a:graphic>
          <a:graphicData uri="http://schemas.openxmlformats.org/drawingml/2006/table">
            <a:tbl>
              <a:tblPr>
                <a:noFill/>
                <a:tableStyleId>{1B257040-8342-4846-891B-E05C6F9AD9FD}</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351" name="Google Shape;8351;p88"/>
          <p:cNvGrpSpPr/>
          <p:nvPr/>
        </p:nvGrpSpPr>
        <p:grpSpPr>
          <a:xfrm>
            <a:off x="710451" y="981601"/>
            <a:ext cx="2396505" cy="976502"/>
            <a:chOff x="749309" y="1112739"/>
            <a:chExt cx="2371603" cy="976502"/>
          </a:xfrm>
        </p:grpSpPr>
        <p:grpSp>
          <p:nvGrpSpPr>
            <p:cNvPr id="8352" name="Google Shape;8352;p88"/>
            <p:cNvGrpSpPr/>
            <p:nvPr/>
          </p:nvGrpSpPr>
          <p:grpSpPr>
            <a:xfrm>
              <a:off x="1092126" y="1112739"/>
              <a:ext cx="2028786" cy="975464"/>
              <a:chOff x="1092126" y="1112739"/>
              <a:chExt cx="2028786" cy="975464"/>
            </a:xfrm>
          </p:grpSpPr>
          <p:sp>
            <p:nvSpPr>
              <p:cNvPr id="8353" name="Google Shape;8353;p88"/>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8"/>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8"/>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8"/>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8"/>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8"/>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8"/>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8"/>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8"/>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8"/>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8"/>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8"/>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8"/>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8"/>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8"/>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8"/>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8"/>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8"/>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8"/>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8"/>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8"/>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8"/>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8"/>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8"/>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7" name="Google Shape;8377;p88"/>
            <p:cNvGrpSpPr/>
            <p:nvPr/>
          </p:nvGrpSpPr>
          <p:grpSpPr>
            <a:xfrm>
              <a:off x="749309" y="1112739"/>
              <a:ext cx="314700" cy="975464"/>
              <a:chOff x="749309" y="1112739"/>
              <a:chExt cx="314700" cy="975464"/>
            </a:xfrm>
          </p:grpSpPr>
          <p:sp>
            <p:nvSpPr>
              <p:cNvPr id="8378" name="Google Shape;8378;p88"/>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8"/>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8"/>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8"/>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2" name="Google Shape;8382;p8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386" name="Google Shape;8386;p88"/>
          <p:cNvGraphicFramePr/>
          <p:nvPr/>
        </p:nvGraphicFramePr>
        <p:xfrm>
          <a:off x="5937800" y="981587"/>
          <a:ext cx="3000000" cy="3000000"/>
        </p:xfrm>
        <a:graphic>
          <a:graphicData uri="http://schemas.openxmlformats.org/drawingml/2006/table">
            <a:tbl>
              <a:tblPr>
                <a:noFill/>
                <a:tableStyleId>{1B257040-8342-4846-891B-E05C6F9AD9FD}</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387" name="Google Shape;8387;p88"/>
          <p:cNvGraphicFramePr/>
          <p:nvPr/>
        </p:nvGraphicFramePr>
        <p:xfrm>
          <a:off x="3358663" y="2153837"/>
          <a:ext cx="3000000" cy="3000000"/>
        </p:xfrm>
        <a:graphic>
          <a:graphicData uri="http://schemas.openxmlformats.org/drawingml/2006/table">
            <a:tbl>
              <a:tblPr>
                <a:noFill/>
                <a:tableStyleId>{1B257040-8342-4846-891B-E05C6F9AD9FD}</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388" name="Google Shape;8388;p88"/>
          <p:cNvGrpSpPr/>
          <p:nvPr/>
        </p:nvGrpSpPr>
        <p:grpSpPr>
          <a:xfrm>
            <a:off x="3360649" y="3144798"/>
            <a:ext cx="2363377" cy="1047062"/>
            <a:chOff x="3358399" y="3285485"/>
            <a:chExt cx="2363377" cy="1047062"/>
          </a:xfrm>
        </p:grpSpPr>
        <p:grpSp>
          <p:nvGrpSpPr>
            <p:cNvPr id="8389" name="Google Shape;8389;p88"/>
            <p:cNvGrpSpPr/>
            <p:nvPr/>
          </p:nvGrpSpPr>
          <p:grpSpPr>
            <a:xfrm>
              <a:off x="3358412" y="3285485"/>
              <a:ext cx="2363244" cy="139500"/>
              <a:chOff x="3358412" y="3285485"/>
              <a:chExt cx="2363244" cy="139500"/>
            </a:xfrm>
          </p:grpSpPr>
          <p:sp>
            <p:nvSpPr>
              <p:cNvPr id="8390" name="Google Shape;8390;p88"/>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8"/>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8"/>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8"/>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8"/>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5" name="Google Shape;8395;p88"/>
            <p:cNvGrpSpPr/>
            <p:nvPr/>
          </p:nvGrpSpPr>
          <p:grpSpPr>
            <a:xfrm>
              <a:off x="3358412" y="3466996"/>
              <a:ext cx="2363244" cy="139500"/>
              <a:chOff x="3358412" y="3466996"/>
              <a:chExt cx="2363244" cy="139500"/>
            </a:xfrm>
          </p:grpSpPr>
          <p:sp>
            <p:nvSpPr>
              <p:cNvPr id="8396" name="Google Shape;8396;p88"/>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8"/>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8"/>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8"/>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8"/>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1" name="Google Shape;8401;p88"/>
            <p:cNvGrpSpPr/>
            <p:nvPr/>
          </p:nvGrpSpPr>
          <p:grpSpPr>
            <a:xfrm>
              <a:off x="3358412" y="3648507"/>
              <a:ext cx="2363244" cy="139500"/>
              <a:chOff x="3358412" y="3648507"/>
              <a:chExt cx="2363244" cy="139500"/>
            </a:xfrm>
          </p:grpSpPr>
          <p:sp>
            <p:nvSpPr>
              <p:cNvPr id="8402" name="Google Shape;8402;p88"/>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8"/>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8"/>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8"/>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8"/>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7" name="Google Shape;8407;p88"/>
            <p:cNvGrpSpPr/>
            <p:nvPr/>
          </p:nvGrpSpPr>
          <p:grpSpPr>
            <a:xfrm>
              <a:off x="3358412" y="3830018"/>
              <a:ext cx="2363244" cy="139500"/>
              <a:chOff x="3358412" y="3830018"/>
              <a:chExt cx="2363244" cy="139500"/>
            </a:xfrm>
          </p:grpSpPr>
          <p:sp>
            <p:nvSpPr>
              <p:cNvPr id="8408" name="Google Shape;8408;p88"/>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8"/>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8"/>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8"/>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8"/>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88"/>
            <p:cNvGrpSpPr/>
            <p:nvPr/>
          </p:nvGrpSpPr>
          <p:grpSpPr>
            <a:xfrm>
              <a:off x="3358399" y="4011514"/>
              <a:ext cx="2363377" cy="139537"/>
              <a:chOff x="3294800" y="4134603"/>
              <a:chExt cx="2638876" cy="152400"/>
            </a:xfrm>
          </p:grpSpPr>
          <p:sp>
            <p:nvSpPr>
              <p:cNvPr id="8414" name="Google Shape;8414;p8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88"/>
            <p:cNvGrpSpPr/>
            <p:nvPr/>
          </p:nvGrpSpPr>
          <p:grpSpPr>
            <a:xfrm>
              <a:off x="3358399" y="4193010"/>
              <a:ext cx="2363377" cy="139537"/>
              <a:chOff x="3294800" y="4134603"/>
              <a:chExt cx="2638876" cy="152400"/>
            </a:xfrm>
          </p:grpSpPr>
          <p:sp>
            <p:nvSpPr>
              <p:cNvPr id="8420" name="Google Shape;8420;p8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425" name="Google Shape;8425;p88"/>
          <p:cNvGraphicFramePr/>
          <p:nvPr/>
        </p:nvGraphicFramePr>
        <p:xfrm>
          <a:off x="711450" y="2153837"/>
          <a:ext cx="3000000" cy="3000000"/>
        </p:xfrm>
        <a:graphic>
          <a:graphicData uri="http://schemas.openxmlformats.org/drawingml/2006/table">
            <a:tbl>
              <a:tblPr>
                <a:noFill/>
                <a:tableStyleId>{1B257040-8342-4846-891B-E05C6F9AD9FD}</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426" name="Google Shape;8426;p88"/>
          <p:cNvGrpSpPr/>
          <p:nvPr/>
        </p:nvGrpSpPr>
        <p:grpSpPr>
          <a:xfrm>
            <a:off x="4161119" y="2557652"/>
            <a:ext cx="1302095" cy="60959"/>
            <a:chOff x="3558802" y="4011427"/>
            <a:chExt cx="1866000" cy="111300"/>
          </a:xfrm>
        </p:grpSpPr>
        <p:sp>
          <p:nvSpPr>
            <p:cNvPr id="8427" name="Google Shape;8427;p8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88"/>
          <p:cNvGrpSpPr/>
          <p:nvPr/>
        </p:nvGrpSpPr>
        <p:grpSpPr>
          <a:xfrm>
            <a:off x="4706607" y="2839811"/>
            <a:ext cx="914340" cy="60959"/>
            <a:chOff x="3558802" y="4011427"/>
            <a:chExt cx="1866000" cy="111300"/>
          </a:xfrm>
        </p:grpSpPr>
        <p:sp>
          <p:nvSpPr>
            <p:cNvPr id="8430" name="Google Shape;8430;p8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2" name="Google Shape;8432;p88"/>
          <p:cNvGrpSpPr/>
          <p:nvPr/>
        </p:nvGrpSpPr>
        <p:grpSpPr>
          <a:xfrm>
            <a:off x="5874449" y="3167609"/>
            <a:ext cx="2519825" cy="1001454"/>
            <a:chOff x="1906114" y="789980"/>
            <a:chExt cx="1487676" cy="606868"/>
          </a:xfrm>
        </p:grpSpPr>
        <p:cxnSp>
          <p:nvCxnSpPr>
            <p:cNvPr id="8433" name="Google Shape;8433;p8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434" name="Google Shape;8434;p8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435" name="Google Shape;8435;p8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436" name="Google Shape;8436;p88"/>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437" name="Google Shape;8437;p88"/>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438" name="Google Shape;8438;p88"/>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439" name="Google Shape;8439;p88"/>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440" name="Google Shape;8440;p8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8"/>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447" name="Google Shape;8447;p88"/>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448" name="Google Shape;8448;p88"/>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449" name="Google Shape;8449;p8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0" name="Google Shape;8450;p88"/>
          <p:cNvGrpSpPr/>
          <p:nvPr/>
        </p:nvGrpSpPr>
        <p:grpSpPr>
          <a:xfrm>
            <a:off x="3355812" y="951645"/>
            <a:ext cx="2363393" cy="1005865"/>
            <a:chOff x="3292400" y="1193188"/>
            <a:chExt cx="2615240" cy="1131075"/>
          </a:xfrm>
        </p:grpSpPr>
        <p:sp>
          <p:nvSpPr>
            <p:cNvPr id="8451" name="Google Shape;8451;p88"/>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52" name="Google Shape;8452;p88"/>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53" name="Google Shape;8453;p88"/>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454" name="Google Shape;8454;p88"/>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455" name="Google Shape;8455;p88"/>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456" name="Google Shape;8456;p88"/>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457" name="Google Shape;8457;p88"/>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458" name="Google Shape;8458;p88"/>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459" name="Google Shape;8459;p88"/>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460" name="Google Shape;8460;p88"/>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461" name="Google Shape;8461;p88"/>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462" name="Google Shape;8462;p88"/>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463" name="Google Shape;8463;p88"/>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464" name="Google Shape;8464;p88"/>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465" name="Google Shape;8465;p88"/>
            <p:cNvGrpSpPr/>
            <p:nvPr/>
          </p:nvGrpSpPr>
          <p:grpSpPr>
            <a:xfrm>
              <a:off x="3748438" y="1378608"/>
              <a:ext cx="2159202" cy="903971"/>
              <a:chOff x="1683525" y="2179850"/>
              <a:chExt cx="4519050" cy="2134525"/>
            </a:xfrm>
          </p:grpSpPr>
          <p:sp>
            <p:nvSpPr>
              <p:cNvPr id="8466" name="Google Shape;8466;p8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67" name="Google Shape;8467;p8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68" name="Google Shape;8468;p8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69" name="Google Shape;8469;p8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0" name="Google Shape;8470;p8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1" name="Google Shape;8471;p8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2" name="Google Shape;8472;p8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3" name="Google Shape;8473;p8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4" name="Google Shape;8474;p8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5" name="Google Shape;8475;p8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6" name="Google Shape;8476;p8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7" name="Google Shape;8477;p8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8481"/>
        <p:cNvGrpSpPr/>
        <p:nvPr/>
      </p:nvGrpSpPr>
      <p:grpSpPr>
        <a:xfrm>
          <a:off x="0" y="0"/>
          <a:ext cx="0" cy="0"/>
          <a:chOff x="0" y="0"/>
          <a:chExt cx="0" cy="0"/>
        </a:xfrm>
      </p:grpSpPr>
      <p:grpSp>
        <p:nvGrpSpPr>
          <p:cNvPr id="8482" name="Google Shape;8482;p89"/>
          <p:cNvGrpSpPr/>
          <p:nvPr/>
        </p:nvGrpSpPr>
        <p:grpSpPr>
          <a:xfrm>
            <a:off x="4796684" y="970929"/>
            <a:ext cx="745431" cy="718863"/>
            <a:chOff x="4249973" y="1201875"/>
            <a:chExt cx="1958568" cy="1888762"/>
          </a:xfrm>
        </p:grpSpPr>
        <p:sp>
          <p:nvSpPr>
            <p:cNvPr id="8483" name="Google Shape;8483;p89"/>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4" name="Google Shape;8484;p89"/>
            <p:cNvGrpSpPr/>
            <p:nvPr/>
          </p:nvGrpSpPr>
          <p:grpSpPr>
            <a:xfrm>
              <a:off x="5853086" y="1789142"/>
              <a:ext cx="355454" cy="1048099"/>
              <a:chOff x="5576108" y="2016725"/>
              <a:chExt cx="565200" cy="1666560"/>
            </a:xfrm>
          </p:grpSpPr>
          <p:sp>
            <p:nvSpPr>
              <p:cNvPr id="8485" name="Google Shape;8485;p89"/>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a:ea typeface="Roboto"/>
                  <a:cs typeface="Roboto"/>
                  <a:sym typeface="Roboto"/>
                </a:endParaRPr>
              </a:p>
            </p:txBody>
          </p:sp>
          <p:sp>
            <p:nvSpPr>
              <p:cNvPr id="8486" name="Google Shape;8486;p8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7" name="Google Shape;8487;p89"/>
            <p:cNvGrpSpPr/>
            <p:nvPr/>
          </p:nvGrpSpPr>
          <p:grpSpPr>
            <a:xfrm>
              <a:off x="4869455" y="2691676"/>
              <a:ext cx="1013897" cy="398961"/>
              <a:chOff x="4012057" y="3451825"/>
              <a:chExt cx="1612175" cy="634379"/>
            </a:xfrm>
          </p:grpSpPr>
          <p:sp>
            <p:nvSpPr>
              <p:cNvPr id="8488" name="Google Shape;8488;p89"/>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a:ea typeface="Roboto"/>
                  <a:cs typeface="Roboto"/>
                  <a:sym typeface="Roboto"/>
                </a:endParaRPr>
              </a:p>
            </p:txBody>
          </p:sp>
          <p:sp>
            <p:nvSpPr>
              <p:cNvPr id="8489" name="Google Shape;8489;p8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89"/>
            <p:cNvGrpSpPr/>
            <p:nvPr/>
          </p:nvGrpSpPr>
          <p:grpSpPr>
            <a:xfrm>
              <a:off x="4276937" y="2155961"/>
              <a:ext cx="651965" cy="891358"/>
              <a:chOff x="3069908" y="2599997"/>
              <a:chExt cx="1036675" cy="1417328"/>
            </a:xfrm>
          </p:grpSpPr>
          <p:sp>
            <p:nvSpPr>
              <p:cNvPr id="8491" name="Google Shape;8491;p89"/>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a:ea typeface="Roboto"/>
                  <a:cs typeface="Roboto"/>
                  <a:sym typeface="Roboto"/>
                </a:endParaRPr>
              </a:p>
            </p:txBody>
          </p:sp>
          <p:sp>
            <p:nvSpPr>
              <p:cNvPr id="8492" name="Google Shape;8492;p8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3" name="Google Shape;8493;p89"/>
            <p:cNvGrpSpPr/>
            <p:nvPr/>
          </p:nvGrpSpPr>
          <p:grpSpPr>
            <a:xfrm>
              <a:off x="5054918" y="1201875"/>
              <a:ext cx="999548" cy="602711"/>
              <a:chOff x="4306958" y="1082925"/>
              <a:chExt cx="1589359" cy="958358"/>
            </a:xfrm>
          </p:grpSpPr>
          <p:sp>
            <p:nvSpPr>
              <p:cNvPr id="8494" name="Google Shape;8494;p89"/>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a:ea typeface="Roboto"/>
                  <a:cs typeface="Roboto"/>
                  <a:sym typeface="Roboto"/>
                </a:endParaRPr>
              </a:p>
            </p:txBody>
          </p:sp>
          <p:sp>
            <p:nvSpPr>
              <p:cNvPr id="8495" name="Google Shape;8495;p8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89"/>
            <p:cNvGrpSpPr/>
            <p:nvPr/>
          </p:nvGrpSpPr>
          <p:grpSpPr>
            <a:xfrm>
              <a:off x="4249973" y="1303451"/>
              <a:ext cx="799317" cy="841334"/>
              <a:chOff x="3027033" y="1244439"/>
              <a:chExt cx="1270977" cy="1337786"/>
            </a:xfrm>
          </p:grpSpPr>
          <p:sp>
            <p:nvSpPr>
              <p:cNvPr id="8497" name="Google Shape;8497;p89"/>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a:ea typeface="Roboto"/>
                  <a:cs typeface="Roboto"/>
                  <a:sym typeface="Roboto"/>
                </a:endParaRPr>
              </a:p>
            </p:txBody>
          </p:sp>
          <p:sp>
            <p:nvSpPr>
              <p:cNvPr id="8498" name="Google Shape;8498;p8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99" name="Google Shape;8499;p89"/>
          <p:cNvGrpSpPr/>
          <p:nvPr/>
        </p:nvGrpSpPr>
        <p:grpSpPr>
          <a:xfrm>
            <a:off x="713057" y="1849378"/>
            <a:ext cx="761767" cy="729896"/>
            <a:chOff x="2657744" y="2337745"/>
            <a:chExt cx="832987" cy="798137"/>
          </a:xfrm>
        </p:grpSpPr>
        <p:sp>
          <p:nvSpPr>
            <p:cNvPr id="8500" name="Google Shape;8500;p89"/>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9"/>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9"/>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6" name="Google Shape;8506;p89"/>
          <p:cNvGrpSpPr/>
          <p:nvPr/>
        </p:nvGrpSpPr>
        <p:grpSpPr>
          <a:xfrm>
            <a:off x="3224022" y="1852584"/>
            <a:ext cx="685569" cy="723586"/>
            <a:chOff x="3398134" y="2057755"/>
            <a:chExt cx="704087" cy="743130"/>
          </a:xfrm>
        </p:grpSpPr>
        <p:grpSp>
          <p:nvGrpSpPr>
            <p:cNvPr id="8507" name="Google Shape;8507;p89"/>
            <p:cNvGrpSpPr/>
            <p:nvPr/>
          </p:nvGrpSpPr>
          <p:grpSpPr>
            <a:xfrm>
              <a:off x="3398134" y="2290183"/>
              <a:ext cx="315300" cy="219900"/>
              <a:chOff x="3398134" y="2290183"/>
              <a:chExt cx="315300" cy="219900"/>
            </a:xfrm>
          </p:grpSpPr>
          <p:sp>
            <p:nvSpPr>
              <p:cNvPr id="8508" name="Google Shape;8508;p89"/>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509" name="Google Shape;8509;p89"/>
              <p:cNvCxnSpPr>
                <a:stCxn id="8508"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510" name="Google Shape;8510;p89"/>
            <p:cNvGrpSpPr/>
            <p:nvPr/>
          </p:nvGrpSpPr>
          <p:grpSpPr>
            <a:xfrm>
              <a:off x="3547823" y="2467358"/>
              <a:ext cx="219900" cy="333527"/>
              <a:chOff x="3547823" y="2467358"/>
              <a:chExt cx="219900" cy="333527"/>
            </a:xfrm>
          </p:grpSpPr>
          <p:sp>
            <p:nvSpPr>
              <p:cNvPr id="8511" name="Google Shape;8511;p89"/>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512" name="Google Shape;8512;p89"/>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513" name="Google Shape;8513;p89"/>
            <p:cNvGrpSpPr/>
            <p:nvPr/>
          </p:nvGrpSpPr>
          <p:grpSpPr>
            <a:xfrm>
              <a:off x="3734138" y="2467358"/>
              <a:ext cx="219900" cy="333527"/>
              <a:chOff x="3734138" y="2467358"/>
              <a:chExt cx="219900" cy="333527"/>
            </a:xfrm>
          </p:grpSpPr>
          <p:sp>
            <p:nvSpPr>
              <p:cNvPr id="8514" name="Google Shape;8514;p89"/>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515" name="Google Shape;8515;p89"/>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516" name="Google Shape;8516;p89"/>
            <p:cNvGrpSpPr/>
            <p:nvPr/>
          </p:nvGrpSpPr>
          <p:grpSpPr>
            <a:xfrm>
              <a:off x="3787560" y="2288011"/>
              <a:ext cx="314661" cy="219900"/>
              <a:chOff x="3787560" y="2288011"/>
              <a:chExt cx="314661" cy="219900"/>
            </a:xfrm>
          </p:grpSpPr>
          <p:sp>
            <p:nvSpPr>
              <p:cNvPr id="8517" name="Google Shape;8517;p89"/>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518" name="Google Shape;8518;p89"/>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519" name="Google Shape;8519;p89"/>
            <p:cNvGrpSpPr/>
            <p:nvPr/>
          </p:nvGrpSpPr>
          <p:grpSpPr>
            <a:xfrm>
              <a:off x="3637290" y="2057755"/>
              <a:ext cx="219900" cy="335499"/>
              <a:chOff x="3637290" y="2057755"/>
              <a:chExt cx="219900" cy="335499"/>
            </a:xfrm>
          </p:grpSpPr>
          <p:sp>
            <p:nvSpPr>
              <p:cNvPr id="8520" name="Google Shape;8520;p89"/>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521" name="Google Shape;8521;p89"/>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522" name="Google Shape;8522;p89"/>
          <p:cNvGrpSpPr/>
          <p:nvPr/>
        </p:nvGrpSpPr>
        <p:grpSpPr>
          <a:xfrm>
            <a:off x="4899244" y="1859280"/>
            <a:ext cx="710153" cy="710153"/>
            <a:chOff x="5007123" y="2079403"/>
            <a:chExt cx="687600" cy="687600"/>
          </a:xfrm>
        </p:grpSpPr>
        <p:sp>
          <p:nvSpPr>
            <p:cNvPr id="8523" name="Google Shape;8523;p89"/>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9"/>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9"/>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9"/>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7" name="Google Shape;8527;p89"/>
          <p:cNvGrpSpPr/>
          <p:nvPr/>
        </p:nvGrpSpPr>
        <p:grpSpPr>
          <a:xfrm>
            <a:off x="5708681" y="1853787"/>
            <a:ext cx="720998" cy="721183"/>
            <a:chOff x="5797446" y="2063053"/>
            <a:chExt cx="698100" cy="698280"/>
          </a:xfrm>
        </p:grpSpPr>
        <p:sp>
          <p:nvSpPr>
            <p:cNvPr id="8528" name="Google Shape;8528;p89"/>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9"/>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9"/>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9"/>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2" name="Google Shape;8532;p89"/>
          <p:cNvGrpSpPr/>
          <p:nvPr/>
        </p:nvGrpSpPr>
        <p:grpSpPr>
          <a:xfrm>
            <a:off x="8153828" y="3499392"/>
            <a:ext cx="280585" cy="673164"/>
            <a:chOff x="8075075" y="3754290"/>
            <a:chExt cx="255612" cy="613194"/>
          </a:xfrm>
        </p:grpSpPr>
        <p:grpSp>
          <p:nvGrpSpPr>
            <p:cNvPr id="8533" name="Google Shape;8533;p89"/>
            <p:cNvGrpSpPr/>
            <p:nvPr/>
          </p:nvGrpSpPr>
          <p:grpSpPr>
            <a:xfrm>
              <a:off x="8075075" y="3754290"/>
              <a:ext cx="255612" cy="613194"/>
              <a:chOff x="8075075" y="3754290"/>
              <a:chExt cx="255612" cy="613194"/>
            </a:xfrm>
          </p:grpSpPr>
          <p:sp>
            <p:nvSpPr>
              <p:cNvPr id="8534" name="Google Shape;8534;p89"/>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9"/>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6" name="Google Shape;8536;p89"/>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7" name="Google Shape;8537;p89"/>
          <p:cNvGrpSpPr/>
          <p:nvPr/>
        </p:nvGrpSpPr>
        <p:grpSpPr>
          <a:xfrm>
            <a:off x="5270887" y="3488188"/>
            <a:ext cx="470352" cy="683745"/>
            <a:chOff x="1697726" y="3244179"/>
            <a:chExt cx="788124" cy="1146069"/>
          </a:xfrm>
        </p:grpSpPr>
        <p:sp>
          <p:nvSpPr>
            <p:cNvPr id="8538" name="Google Shape;8538;p8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0" name="Google Shape;8540;p89"/>
          <p:cNvSpPr/>
          <p:nvPr/>
        </p:nvSpPr>
        <p:spPr>
          <a:xfrm>
            <a:off x="8128351" y="3402190"/>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1" name="Google Shape;8541;p89"/>
          <p:cNvGrpSpPr/>
          <p:nvPr/>
        </p:nvGrpSpPr>
        <p:grpSpPr>
          <a:xfrm>
            <a:off x="5892037" y="3499390"/>
            <a:ext cx="293891" cy="293845"/>
            <a:chOff x="6134814" y="3754290"/>
            <a:chExt cx="293891" cy="293845"/>
          </a:xfrm>
        </p:grpSpPr>
        <p:sp>
          <p:nvSpPr>
            <p:cNvPr id="8542" name="Google Shape;8542;p89"/>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9"/>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89"/>
          <p:cNvGrpSpPr/>
          <p:nvPr/>
        </p:nvGrpSpPr>
        <p:grpSpPr>
          <a:xfrm>
            <a:off x="5892037" y="3878061"/>
            <a:ext cx="293891" cy="293891"/>
            <a:chOff x="6134814" y="4086186"/>
            <a:chExt cx="293891" cy="293891"/>
          </a:xfrm>
        </p:grpSpPr>
        <p:sp>
          <p:nvSpPr>
            <p:cNvPr id="8545" name="Google Shape;8545;p89"/>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9"/>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7" name="Google Shape;8547;p89"/>
          <p:cNvSpPr/>
          <p:nvPr/>
        </p:nvSpPr>
        <p:spPr>
          <a:xfrm>
            <a:off x="6930464" y="3498587"/>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9"/>
          <p:cNvSpPr/>
          <p:nvPr/>
        </p:nvSpPr>
        <p:spPr>
          <a:xfrm rot="10800000">
            <a:off x="6336727" y="3496325"/>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9" name="Google Shape;8549;p89"/>
          <p:cNvGrpSpPr/>
          <p:nvPr/>
        </p:nvGrpSpPr>
        <p:grpSpPr>
          <a:xfrm>
            <a:off x="7817013" y="2706754"/>
            <a:ext cx="622883" cy="621944"/>
            <a:chOff x="1187048" y="238125"/>
            <a:chExt cx="5256397" cy="5248476"/>
          </a:xfrm>
        </p:grpSpPr>
        <p:sp>
          <p:nvSpPr>
            <p:cNvPr id="8550" name="Google Shape;8550;p8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9"/>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9"/>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9"/>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4" name="Google Shape;8554;p89"/>
          <p:cNvGrpSpPr/>
          <p:nvPr/>
        </p:nvGrpSpPr>
        <p:grpSpPr>
          <a:xfrm>
            <a:off x="2274118" y="2716363"/>
            <a:ext cx="1310987" cy="612407"/>
            <a:chOff x="238125" y="1188750"/>
            <a:chExt cx="7140450" cy="3335550"/>
          </a:xfrm>
        </p:grpSpPr>
        <p:sp>
          <p:nvSpPr>
            <p:cNvPr id="8555" name="Google Shape;8555;p8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0" name="Google Shape;8560;p89"/>
          <p:cNvGrpSpPr/>
          <p:nvPr/>
        </p:nvGrpSpPr>
        <p:grpSpPr>
          <a:xfrm>
            <a:off x="6599990" y="2706917"/>
            <a:ext cx="1110299" cy="621702"/>
            <a:chOff x="238125" y="1335475"/>
            <a:chExt cx="5418735" cy="3034175"/>
          </a:xfrm>
        </p:grpSpPr>
        <p:sp>
          <p:nvSpPr>
            <p:cNvPr id="8561" name="Google Shape;8561;p8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89"/>
          <p:cNvGrpSpPr/>
          <p:nvPr/>
        </p:nvGrpSpPr>
        <p:grpSpPr>
          <a:xfrm>
            <a:off x="5417649" y="2703814"/>
            <a:ext cx="1074451" cy="627181"/>
            <a:chOff x="5359127" y="2910889"/>
            <a:chExt cx="1097723" cy="640831"/>
          </a:xfrm>
        </p:grpSpPr>
        <p:grpSp>
          <p:nvGrpSpPr>
            <p:cNvPr id="8565" name="Google Shape;8565;p89"/>
            <p:cNvGrpSpPr/>
            <p:nvPr/>
          </p:nvGrpSpPr>
          <p:grpSpPr>
            <a:xfrm>
              <a:off x="5929791" y="3263088"/>
              <a:ext cx="527060" cy="287097"/>
              <a:chOff x="5929791" y="3263088"/>
              <a:chExt cx="527060" cy="287097"/>
            </a:xfrm>
          </p:grpSpPr>
          <p:sp>
            <p:nvSpPr>
              <p:cNvPr id="8566" name="Google Shape;8566;p89"/>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67" name="Google Shape;8567;p89"/>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568" name="Google Shape;8568;p89"/>
            <p:cNvGrpSpPr/>
            <p:nvPr/>
          </p:nvGrpSpPr>
          <p:grpSpPr>
            <a:xfrm>
              <a:off x="5359127" y="3263089"/>
              <a:ext cx="526428" cy="288631"/>
              <a:chOff x="5359127" y="3263089"/>
              <a:chExt cx="526428" cy="288631"/>
            </a:xfrm>
          </p:grpSpPr>
          <p:sp>
            <p:nvSpPr>
              <p:cNvPr id="8569" name="Google Shape;8569;p89"/>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70" name="Google Shape;8570;p89"/>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571" name="Google Shape;8571;p89"/>
            <p:cNvGrpSpPr/>
            <p:nvPr/>
          </p:nvGrpSpPr>
          <p:grpSpPr>
            <a:xfrm>
              <a:off x="5551525" y="2910889"/>
              <a:ext cx="520901" cy="610283"/>
              <a:chOff x="5551525" y="2910889"/>
              <a:chExt cx="520901" cy="610283"/>
            </a:xfrm>
          </p:grpSpPr>
          <p:sp>
            <p:nvSpPr>
              <p:cNvPr id="8572" name="Google Shape;8572;p89"/>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73" name="Google Shape;8573;p89"/>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574" name="Google Shape;8574;p89"/>
            <p:cNvGrpSpPr/>
            <p:nvPr/>
          </p:nvGrpSpPr>
          <p:grpSpPr>
            <a:xfrm>
              <a:off x="5743962" y="2919100"/>
              <a:ext cx="623674" cy="284502"/>
              <a:chOff x="5743962" y="2919100"/>
              <a:chExt cx="623674" cy="284502"/>
            </a:xfrm>
          </p:grpSpPr>
          <p:sp>
            <p:nvSpPr>
              <p:cNvPr id="8575" name="Google Shape;8575;p89"/>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76" name="Google Shape;8576;p89"/>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577" name="Google Shape;8577;p89"/>
          <p:cNvGrpSpPr/>
          <p:nvPr/>
        </p:nvGrpSpPr>
        <p:grpSpPr>
          <a:xfrm>
            <a:off x="7568863" y="1854526"/>
            <a:ext cx="874976" cy="719600"/>
            <a:chOff x="7608988" y="2093194"/>
            <a:chExt cx="817276" cy="672147"/>
          </a:xfrm>
        </p:grpSpPr>
        <p:cxnSp>
          <p:nvCxnSpPr>
            <p:cNvPr id="8578" name="Google Shape;8578;p89"/>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79" name="Google Shape;8579;p89"/>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80" name="Google Shape;8580;p89"/>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81" name="Google Shape;8581;p89"/>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82" name="Google Shape;8582;p89"/>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583" name="Google Shape;8583;p89"/>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584" name="Google Shape;8584;p89"/>
            <p:cNvGrpSpPr/>
            <p:nvPr/>
          </p:nvGrpSpPr>
          <p:grpSpPr>
            <a:xfrm>
              <a:off x="7721175" y="2093194"/>
              <a:ext cx="599587" cy="623846"/>
              <a:chOff x="7721175" y="2093194"/>
              <a:chExt cx="599587" cy="623846"/>
            </a:xfrm>
          </p:grpSpPr>
          <p:grpSp>
            <p:nvGrpSpPr>
              <p:cNvPr id="8585" name="Google Shape;8585;p89"/>
              <p:cNvGrpSpPr/>
              <p:nvPr/>
            </p:nvGrpSpPr>
            <p:grpSpPr>
              <a:xfrm>
                <a:off x="7721175" y="2093194"/>
                <a:ext cx="291605" cy="623846"/>
                <a:chOff x="9405575" y="2061418"/>
                <a:chExt cx="291605" cy="623846"/>
              </a:xfrm>
            </p:grpSpPr>
            <p:sp>
              <p:nvSpPr>
                <p:cNvPr id="8586" name="Google Shape;8586;p89"/>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9"/>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9"/>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9"/>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9"/>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9"/>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9"/>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89"/>
              <p:cNvGrpSpPr/>
              <p:nvPr/>
            </p:nvGrpSpPr>
            <p:grpSpPr>
              <a:xfrm flipH="1">
                <a:off x="8029157" y="2093194"/>
                <a:ext cx="291605" cy="623846"/>
                <a:chOff x="9405575" y="2061418"/>
                <a:chExt cx="291605" cy="623846"/>
              </a:xfrm>
            </p:grpSpPr>
            <p:sp>
              <p:nvSpPr>
                <p:cNvPr id="8594" name="Google Shape;8594;p89"/>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9"/>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9"/>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9"/>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9"/>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9"/>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9"/>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01" name="Google Shape;8601;p89"/>
          <p:cNvGrpSpPr/>
          <p:nvPr/>
        </p:nvGrpSpPr>
        <p:grpSpPr>
          <a:xfrm>
            <a:off x="4013299" y="970929"/>
            <a:ext cx="712557" cy="785901"/>
            <a:chOff x="4206459" y="1191441"/>
            <a:chExt cx="712557" cy="785901"/>
          </a:xfrm>
        </p:grpSpPr>
        <p:sp>
          <p:nvSpPr>
            <p:cNvPr id="8602" name="Google Shape;8602;p89"/>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9"/>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9"/>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9"/>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6" name="Google Shape;8606;p89"/>
            <p:cNvGrpSpPr/>
            <p:nvPr/>
          </p:nvGrpSpPr>
          <p:grpSpPr>
            <a:xfrm>
              <a:off x="4644280" y="1290523"/>
              <a:ext cx="143716" cy="29463"/>
              <a:chOff x="4644280" y="1290523"/>
              <a:chExt cx="143716" cy="29463"/>
            </a:xfrm>
          </p:grpSpPr>
          <p:sp>
            <p:nvSpPr>
              <p:cNvPr id="8607" name="Google Shape;8607;p89"/>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9"/>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9"/>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9"/>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1" name="Google Shape;8611;p89"/>
            <p:cNvGrpSpPr/>
            <p:nvPr/>
          </p:nvGrpSpPr>
          <p:grpSpPr>
            <a:xfrm>
              <a:off x="4356567" y="1191441"/>
              <a:ext cx="143690" cy="29488"/>
              <a:chOff x="4356567" y="1191441"/>
              <a:chExt cx="143690" cy="29488"/>
            </a:xfrm>
          </p:grpSpPr>
          <p:sp>
            <p:nvSpPr>
              <p:cNvPr id="8612" name="Google Shape;8612;p89"/>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9"/>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9"/>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9"/>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89"/>
            <p:cNvGrpSpPr/>
            <p:nvPr/>
          </p:nvGrpSpPr>
          <p:grpSpPr>
            <a:xfrm>
              <a:off x="4339009" y="1863727"/>
              <a:ext cx="143703" cy="29476"/>
              <a:chOff x="4339009" y="1863727"/>
              <a:chExt cx="143703" cy="29476"/>
            </a:xfrm>
          </p:grpSpPr>
          <p:sp>
            <p:nvSpPr>
              <p:cNvPr id="8617" name="Google Shape;8617;p89"/>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9"/>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9"/>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9"/>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1" name="Google Shape;8621;p89"/>
            <p:cNvGrpSpPr/>
            <p:nvPr/>
          </p:nvGrpSpPr>
          <p:grpSpPr>
            <a:xfrm>
              <a:off x="4206459" y="1607315"/>
              <a:ext cx="29539" cy="142899"/>
              <a:chOff x="4206459" y="1607315"/>
              <a:chExt cx="29539" cy="142899"/>
            </a:xfrm>
          </p:grpSpPr>
          <p:sp>
            <p:nvSpPr>
              <p:cNvPr id="8622" name="Google Shape;8622;p89"/>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9"/>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9"/>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9"/>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6" name="Google Shape;8626;p89"/>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9"/>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9"/>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9"/>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0" name="Google Shape;8630;p89"/>
            <p:cNvGrpSpPr/>
            <p:nvPr/>
          </p:nvGrpSpPr>
          <p:grpSpPr>
            <a:xfrm>
              <a:off x="4889463" y="1423737"/>
              <a:ext cx="29552" cy="142899"/>
              <a:chOff x="4889463" y="1423737"/>
              <a:chExt cx="29552" cy="142899"/>
            </a:xfrm>
          </p:grpSpPr>
          <p:sp>
            <p:nvSpPr>
              <p:cNvPr id="8631" name="Google Shape;8631;p89"/>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9"/>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9"/>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9"/>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89"/>
            <p:cNvGrpSpPr/>
            <p:nvPr/>
          </p:nvGrpSpPr>
          <p:grpSpPr>
            <a:xfrm>
              <a:off x="4771663" y="1876896"/>
              <a:ext cx="108651" cy="100447"/>
              <a:chOff x="4771663" y="1876896"/>
              <a:chExt cx="108651" cy="100447"/>
            </a:xfrm>
          </p:grpSpPr>
          <p:sp>
            <p:nvSpPr>
              <p:cNvPr id="8636" name="Google Shape;8636;p89"/>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9"/>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9"/>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9"/>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40" name="Google Shape;8640;p89"/>
          <p:cNvGrpSpPr/>
          <p:nvPr/>
        </p:nvGrpSpPr>
        <p:grpSpPr>
          <a:xfrm>
            <a:off x="4008774" y="1854151"/>
            <a:ext cx="791287" cy="720350"/>
            <a:chOff x="267375" y="1071875"/>
            <a:chExt cx="470500" cy="428550"/>
          </a:xfrm>
        </p:grpSpPr>
        <p:sp>
          <p:nvSpPr>
            <p:cNvPr id="8641" name="Google Shape;8641;p89"/>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9"/>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9"/>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9"/>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9"/>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9"/>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9"/>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9"/>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9" name="Google Shape;8649;p89"/>
          <p:cNvGrpSpPr/>
          <p:nvPr/>
        </p:nvGrpSpPr>
        <p:grpSpPr>
          <a:xfrm>
            <a:off x="709269" y="3498781"/>
            <a:ext cx="1408444" cy="673166"/>
            <a:chOff x="712664" y="3693287"/>
            <a:chExt cx="1460738" cy="698160"/>
          </a:xfrm>
        </p:grpSpPr>
        <p:grpSp>
          <p:nvGrpSpPr>
            <p:cNvPr id="8650" name="Google Shape;8650;p89"/>
            <p:cNvGrpSpPr/>
            <p:nvPr/>
          </p:nvGrpSpPr>
          <p:grpSpPr>
            <a:xfrm>
              <a:off x="1380079" y="4133090"/>
              <a:ext cx="234048" cy="258099"/>
              <a:chOff x="1380079" y="4133090"/>
              <a:chExt cx="234048" cy="258099"/>
            </a:xfrm>
          </p:grpSpPr>
          <p:sp>
            <p:nvSpPr>
              <p:cNvPr id="8651" name="Google Shape;8651;p89"/>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9"/>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9"/>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4" name="Google Shape;8654;p89"/>
            <p:cNvGrpSpPr/>
            <p:nvPr/>
          </p:nvGrpSpPr>
          <p:grpSpPr>
            <a:xfrm>
              <a:off x="884610" y="3864082"/>
              <a:ext cx="1118566" cy="527275"/>
              <a:chOff x="890961" y="3865463"/>
              <a:chExt cx="1115221" cy="525698"/>
            </a:xfrm>
          </p:grpSpPr>
          <p:sp>
            <p:nvSpPr>
              <p:cNvPr id="8655" name="Google Shape;8655;p89"/>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9"/>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9"/>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8" name="Google Shape;8658;p89"/>
            <p:cNvGrpSpPr/>
            <p:nvPr/>
          </p:nvGrpSpPr>
          <p:grpSpPr>
            <a:xfrm>
              <a:off x="712664" y="3693287"/>
              <a:ext cx="1460738" cy="698160"/>
              <a:chOff x="712664" y="3693025"/>
              <a:chExt cx="1460738" cy="698160"/>
            </a:xfrm>
          </p:grpSpPr>
          <p:sp>
            <p:nvSpPr>
              <p:cNvPr id="8659" name="Google Shape;8659;p89"/>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9"/>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9"/>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9"/>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9"/>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9"/>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65" name="Google Shape;8665;p89"/>
          <p:cNvGrpSpPr/>
          <p:nvPr/>
        </p:nvGrpSpPr>
        <p:grpSpPr>
          <a:xfrm>
            <a:off x="3146985" y="970929"/>
            <a:ext cx="795485" cy="738831"/>
            <a:chOff x="3348603" y="1236445"/>
            <a:chExt cx="749256" cy="695894"/>
          </a:xfrm>
        </p:grpSpPr>
        <p:grpSp>
          <p:nvGrpSpPr>
            <p:cNvPr id="8666" name="Google Shape;8666;p89"/>
            <p:cNvGrpSpPr/>
            <p:nvPr/>
          </p:nvGrpSpPr>
          <p:grpSpPr>
            <a:xfrm>
              <a:off x="3583779" y="1236445"/>
              <a:ext cx="293795" cy="285811"/>
              <a:chOff x="3750225" y="1774000"/>
              <a:chExt cx="149575" cy="145525"/>
            </a:xfrm>
          </p:grpSpPr>
          <p:sp>
            <p:nvSpPr>
              <p:cNvPr id="8667" name="Google Shape;8667;p8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9" name="Google Shape;8669;p89"/>
            <p:cNvGrpSpPr/>
            <p:nvPr/>
          </p:nvGrpSpPr>
          <p:grpSpPr>
            <a:xfrm>
              <a:off x="3775534" y="1462599"/>
              <a:ext cx="322325" cy="285958"/>
              <a:chOff x="3847850" y="1889150"/>
              <a:chExt cx="164100" cy="145600"/>
            </a:xfrm>
          </p:grpSpPr>
          <p:sp>
            <p:nvSpPr>
              <p:cNvPr id="8670" name="Google Shape;8670;p8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2" name="Google Shape;8672;p89"/>
            <p:cNvGrpSpPr/>
            <p:nvPr/>
          </p:nvGrpSpPr>
          <p:grpSpPr>
            <a:xfrm>
              <a:off x="3545329" y="1646528"/>
              <a:ext cx="293746" cy="285811"/>
              <a:chOff x="3730650" y="1982800"/>
              <a:chExt cx="149550" cy="145525"/>
            </a:xfrm>
          </p:grpSpPr>
          <p:sp>
            <p:nvSpPr>
              <p:cNvPr id="8673" name="Google Shape;8673;p8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5" name="Google Shape;8675;p89"/>
            <p:cNvGrpSpPr/>
            <p:nvPr/>
          </p:nvGrpSpPr>
          <p:grpSpPr>
            <a:xfrm>
              <a:off x="3348603" y="1415046"/>
              <a:ext cx="294384" cy="284387"/>
              <a:chOff x="3630494" y="1864938"/>
              <a:chExt cx="149875" cy="144800"/>
            </a:xfrm>
          </p:grpSpPr>
          <p:sp>
            <p:nvSpPr>
              <p:cNvPr id="8676" name="Google Shape;8676;p89"/>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9"/>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78" name="Google Shape;8678;p89"/>
          <p:cNvGrpSpPr/>
          <p:nvPr/>
        </p:nvGrpSpPr>
        <p:grpSpPr>
          <a:xfrm>
            <a:off x="2268512" y="3493825"/>
            <a:ext cx="1324924" cy="678083"/>
            <a:chOff x="2413923" y="3711366"/>
            <a:chExt cx="1374117" cy="703260"/>
          </a:xfrm>
        </p:grpSpPr>
        <p:grpSp>
          <p:nvGrpSpPr>
            <p:cNvPr id="8679" name="Google Shape;8679;p89"/>
            <p:cNvGrpSpPr/>
            <p:nvPr/>
          </p:nvGrpSpPr>
          <p:grpSpPr>
            <a:xfrm>
              <a:off x="2413923" y="3711366"/>
              <a:ext cx="1374117" cy="703260"/>
              <a:chOff x="2413923" y="3711366"/>
              <a:chExt cx="1374117" cy="703260"/>
            </a:xfrm>
          </p:grpSpPr>
          <p:sp>
            <p:nvSpPr>
              <p:cNvPr id="8680" name="Google Shape;8680;p89"/>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1" name="Google Shape;8681;p89"/>
              <p:cNvGrpSpPr/>
              <p:nvPr/>
            </p:nvGrpSpPr>
            <p:grpSpPr>
              <a:xfrm>
                <a:off x="2600284" y="3808654"/>
                <a:ext cx="234506" cy="138009"/>
                <a:chOff x="2600284" y="3808654"/>
                <a:chExt cx="234506" cy="138009"/>
              </a:xfrm>
            </p:grpSpPr>
            <p:sp>
              <p:nvSpPr>
                <p:cNvPr id="8682" name="Google Shape;8682;p89"/>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83" name="Google Shape;8683;p89"/>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684" name="Google Shape;8684;p89"/>
              <p:cNvGrpSpPr/>
              <p:nvPr/>
            </p:nvGrpSpPr>
            <p:grpSpPr>
              <a:xfrm>
                <a:off x="3359659" y="3805664"/>
                <a:ext cx="232294" cy="141000"/>
                <a:chOff x="3359659" y="3805664"/>
                <a:chExt cx="232294" cy="141000"/>
              </a:xfrm>
            </p:grpSpPr>
            <p:sp>
              <p:nvSpPr>
                <p:cNvPr id="8685" name="Google Shape;8685;p89"/>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86" name="Google Shape;8686;p89"/>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687" name="Google Shape;8687;p89"/>
              <p:cNvGrpSpPr/>
              <p:nvPr/>
            </p:nvGrpSpPr>
            <p:grpSpPr>
              <a:xfrm>
                <a:off x="3067316" y="3711366"/>
                <a:ext cx="66900" cy="166809"/>
                <a:chOff x="3067316" y="3711366"/>
                <a:chExt cx="66900" cy="166809"/>
              </a:xfrm>
            </p:grpSpPr>
            <p:sp>
              <p:nvSpPr>
                <p:cNvPr id="8688" name="Google Shape;8688;p89"/>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89" name="Google Shape;8689;p89"/>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690" name="Google Shape;8690;p89"/>
              <p:cNvGrpSpPr/>
              <p:nvPr/>
            </p:nvGrpSpPr>
            <p:grpSpPr>
              <a:xfrm>
                <a:off x="2413923" y="4058666"/>
                <a:ext cx="224119" cy="66900"/>
                <a:chOff x="2413923" y="4058666"/>
                <a:chExt cx="224119" cy="66900"/>
              </a:xfrm>
            </p:grpSpPr>
            <p:sp>
              <p:nvSpPr>
                <p:cNvPr id="8691" name="Google Shape;8691;p89"/>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2" name="Google Shape;8692;p89"/>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693" name="Google Shape;8693;p89"/>
              <p:cNvGrpSpPr/>
              <p:nvPr/>
            </p:nvGrpSpPr>
            <p:grpSpPr>
              <a:xfrm>
                <a:off x="3564643" y="4058666"/>
                <a:ext cx="223397" cy="66900"/>
                <a:chOff x="3564643" y="4058666"/>
                <a:chExt cx="223397" cy="66900"/>
              </a:xfrm>
            </p:grpSpPr>
            <p:sp>
              <p:nvSpPr>
                <p:cNvPr id="8694" name="Google Shape;8694;p89"/>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5" name="Google Shape;8695;p89"/>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696" name="Google Shape;8696;p89"/>
            <p:cNvGrpSpPr/>
            <p:nvPr/>
          </p:nvGrpSpPr>
          <p:grpSpPr>
            <a:xfrm>
              <a:off x="2633353" y="3965763"/>
              <a:ext cx="933975" cy="445687"/>
              <a:chOff x="2633353" y="3965763"/>
              <a:chExt cx="933975" cy="445687"/>
            </a:xfrm>
          </p:grpSpPr>
          <p:sp>
            <p:nvSpPr>
              <p:cNvPr id="8697" name="Google Shape;8697;p89"/>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9"/>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99" name="Google Shape;8699;p89"/>
          <p:cNvGrpSpPr/>
          <p:nvPr/>
        </p:nvGrpSpPr>
        <p:grpSpPr>
          <a:xfrm>
            <a:off x="6392784" y="1044372"/>
            <a:ext cx="1131087" cy="587383"/>
            <a:chOff x="238125" y="999450"/>
            <a:chExt cx="7140700" cy="3708225"/>
          </a:xfrm>
        </p:grpSpPr>
        <p:sp>
          <p:nvSpPr>
            <p:cNvPr id="8700" name="Google Shape;8700;p8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9"/>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89"/>
          <p:cNvGrpSpPr/>
          <p:nvPr/>
        </p:nvGrpSpPr>
        <p:grpSpPr>
          <a:xfrm>
            <a:off x="3744234" y="3493867"/>
            <a:ext cx="1375854" cy="678131"/>
            <a:chOff x="3913765" y="3641905"/>
            <a:chExt cx="1522805" cy="750560"/>
          </a:xfrm>
        </p:grpSpPr>
        <p:grpSp>
          <p:nvGrpSpPr>
            <p:cNvPr id="8710" name="Google Shape;8710;p89"/>
            <p:cNvGrpSpPr/>
            <p:nvPr/>
          </p:nvGrpSpPr>
          <p:grpSpPr>
            <a:xfrm>
              <a:off x="3913765" y="3997002"/>
              <a:ext cx="1522805" cy="395463"/>
              <a:chOff x="3913765" y="3997002"/>
              <a:chExt cx="1522805" cy="395463"/>
            </a:xfrm>
          </p:grpSpPr>
          <p:grpSp>
            <p:nvGrpSpPr>
              <p:cNvPr id="8711" name="Google Shape;8711;p89"/>
              <p:cNvGrpSpPr/>
              <p:nvPr/>
            </p:nvGrpSpPr>
            <p:grpSpPr>
              <a:xfrm>
                <a:off x="3913765" y="4138659"/>
                <a:ext cx="507602" cy="253806"/>
                <a:chOff x="3913765" y="4138659"/>
                <a:chExt cx="507602" cy="253806"/>
              </a:xfrm>
            </p:grpSpPr>
            <p:sp>
              <p:nvSpPr>
                <p:cNvPr id="8712" name="Google Shape;8712;p89"/>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9"/>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714" name="Google Shape;8714;p89"/>
              <p:cNvGrpSpPr/>
              <p:nvPr/>
            </p:nvGrpSpPr>
            <p:grpSpPr>
              <a:xfrm>
                <a:off x="4421361" y="3997002"/>
                <a:ext cx="507618" cy="395463"/>
                <a:chOff x="4421361" y="3997002"/>
                <a:chExt cx="507618" cy="395463"/>
              </a:xfrm>
            </p:grpSpPr>
            <p:sp>
              <p:nvSpPr>
                <p:cNvPr id="8715" name="Google Shape;8715;p89"/>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9"/>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7" name="Google Shape;8717;p89"/>
              <p:cNvGrpSpPr/>
              <p:nvPr/>
            </p:nvGrpSpPr>
            <p:grpSpPr>
              <a:xfrm>
                <a:off x="4928973" y="4189418"/>
                <a:ext cx="507596" cy="203047"/>
                <a:chOff x="4928973" y="4189418"/>
                <a:chExt cx="507596" cy="203047"/>
              </a:xfrm>
            </p:grpSpPr>
            <p:sp>
              <p:nvSpPr>
                <p:cNvPr id="8718" name="Google Shape;8718;p89"/>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9"/>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20" name="Google Shape;8720;p89"/>
            <p:cNvGrpSpPr/>
            <p:nvPr/>
          </p:nvGrpSpPr>
          <p:grpSpPr>
            <a:xfrm>
              <a:off x="4482186" y="3641905"/>
              <a:ext cx="397605" cy="349784"/>
              <a:chOff x="2906375" y="1159725"/>
              <a:chExt cx="1860575" cy="1636800"/>
            </a:xfrm>
          </p:grpSpPr>
          <p:sp>
            <p:nvSpPr>
              <p:cNvPr id="8721" name="Google Shape;8721;p89"/>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9"/>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9"/>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9"/>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25" name="Google Shape;8725;p89"/>
          <p:cNvGrpSpPr/>
          <p:nvPr/>
        </p:nvGrpSpPr>
        <p:grpSpPr>
          <a:xfrm>
            <a:off x="6528943" y="1853793"/>
            <a:ext cx="940737" cy="721067"/>
            <a:chOff x="6599718" y="2068734"/>
            <a:chExt cx="940737" cy="721067"/>
          </a:xfrm>
        </p:grpSpPr>
        <p:sp>
          <p:nvSpPr>
            <p:cNvPr id="8726" name="Google Shape;8726;p89"/>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9"/>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9"/>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9"/>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9"/>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9"/>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2" name="Google Shape;8732;p89"/>
            <p:cNvGrpSpPr/>
            <p:nvPr/>
          </p:nvGrpSpPr>
          <p:grpSpPr>
            <a:xfrm>
              <a:off x="6836957" y="2068734"/>
              <a:ext cx="461892" cy="721067"/>
              <a:chOff x="6836957" y="2068734"/>
              <a:chExt cx="461892" cy="721067"/>
            </a:xfrm>
          </p:grpSpPr>
          <p:sp>
            <p:nvSpPr>
              <p:cNvPr id="8733" name="Google Shape;8733;p89"/>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9"/>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9"/>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9"/>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9"/>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9"/>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9" name="Google Shape;8739;p89"/>
              <p:cNvGrpSpPr/>
              <p:nvPr/>
            </p:nvGrpSpPr>
            <p:grpSpPr>
              <a:xfrm>
                <a:off x="6836957" y="2068734"/>
                <a:ext cx="461892" cy="721067"/>
                <a:chOff x="6836957" y="2068734"/>
                <a:chExt cx="461892" cy="721067"/>
              </a:xfrm>
            </p:grpSpPr>
            <p:sp>
              <p:nvSpPr>
                <p:cNvPr id="8740" name="Google Shape;8740;p89"/>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9"/>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9"/>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9"/>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9"/>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9"/>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9"/>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747" name="Google Shape;8747;p89"/>
          <p:cNvGrpSpPr/>
          <p:nvPr/>
        </p:nvGrpSpPr>
        <p:grpSpPr>
          <a:xfrm>
            <a:off x="2412262" y="1858139"/>
            <a:ext cx="712577" cy="712374"/>
            <a:chOff x="2559249" y="2069323"/>
            <a:chExt cx="685566" cy="685634"/>
          </a:xfrm>
        </p:grpSpPr>
        <p:sp>
          <p:nvSpPr>
            <p:cNvPr id="8748" name="Google Shape;8748;p89"/>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9"/>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9"/>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9"/>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9"/>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9"/>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9"/>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9"/>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9"/>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9"/>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9"/>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9"/>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9"/>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1" name="Google Shape;8761;p89"/>
          <p:cNvGrpSpPr/>
          <p:nvPr/>
        </p:nvGrpSpPr>
        <p:grpSpPr>
          <a:xfrm>
            <a:off x="7594699" y="970929"/>
            <a:ext cx="845645" cy="711911"/>
            <a:chOff x="951975" y="315800"/>
            <a:chExt cx="5860325" cy="4933550"/>
          </a:xfrm>
        </p:grpSpPr>
        <p:sp>
          <p:nvSpPr>
            <p:cNvPr id="8762" name="Google Shape;8762;p89"/>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9"/>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9"/>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9"/>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9"/>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9"/>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9"/>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9"/>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0" name="Google Shape;8770;p89"/>
          <p:cNvGrpSpPr/>
          <p:nvPr/>
        </p:nvGrpSpPr>
        <p:grpSpPr>
          <a:xfrm>
            <a:off x="3691828" y="2707037"/>
            <a:ext cx="1617932" cy="621724"/>
            <a:chOff x="3862800" y="3038525"/>
            <a:chExt cx="1329006" cy="510698"/>
          </a:xfrm>
        </p:grpSpPr>
        <p:sp>
          <p:nvSpPr>
            <p:cNvPr id="8771" name="Google Shape;8771;p89"/>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9"/>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3" name="Google Shape;8773;p89"/>
            <p:cNvGrpSpPr/>
            <p:nvPr/>
          </p:nvGrpSpPr>
          <p:grpSpPr>
            <a:xfrm>
              <a:off x="3967075" y="3040337"/>
              <a:ext cx="1019927" cy="402126"/>
              <a:chOff x="3967075" y="3040337"/>
              <a:chExt cx="1019927" cy="402126"/>
            </a:xfrm>
          </p:grpSpPr>
          <p:sp>
            <p:nvSpPr>
              <p:cNvPr id="8774" name="Google Shape;8774;p89"/>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9"/>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89"/>
            <p:cNvGrpSpPr/>
            <p:nvPr/>
          </p:nvGrpSpPr>
          <p:grpSpPr>
            <a:xfrm>
              <a:off x="4186700" y="3040337"/>
              <a:ext cx="390475" cy="183289"/>
              <a:chOff x="4186700" y="3040337"/>
              <a:chExt cx="390475" cy="183289"/>
            </a:xfrm>
          </p:grpSpPr>
          <p:sp>
            <p:nvSpPr>
              <p:cNvPr id="8777" name="Google Shape;8777;p89"/>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9"/>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9" name="Google Shape;8779;p89"/>
            <p:cNvGrpSpPr/>
            <p:nvPr/>
          </p:nvGrpSpPr>
          <p:grpSpPr>
            <a:xfrm>
              <a:off x="4073727" y="3040337"/>
              <a:ext cx="697794" cy="296263"/>
              <a:chOff x="4073727" y="3040337"/>
              <a:chExt cx="697794" cy="296263"/>
            </a:xfrm>
          </p:grpSpPr>
          <p:sp>
            <p:nvSpPr>
              <p:cNvPr id="8780" name="Google Shape;8780;p89"/>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9"/>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2" name="Google Shape;8782;p89"/>
            <p:cNvGrpSpPr/>
            <p:nvPr/>
          </p:nvGrpSpPr>
          <p:grpSpPr>
            <a:xfrm>
              <a:off x="3862800" y="3038525"/>
              <a:ext cx="1329006" cy="510698"/>
              <a:chOff x="3862800" y="3038525"/>
              <a:chExt cx="1329006" cy="510698"/>
            </a:xfrm>
          </p:grpSpPr>
          <p:sp>
            <p:nvSpPr>
              <p:cNvPr id="8783" name="Google Shape;8783;p89"/>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9"/>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85" name="Google Shape;8785;p89"/>
          <p:cNvGrpSpPr/>
          <p:nvPr/>
        </p:nvGrpSpPr>
        <p:grpSpPr>
          <a:xfrm>
            <a:off x="700150" y="970929"/>
            <a:ext cx="883205" cy="775176"/>
            <a:chOff x="649648" y="271400"/>
            <a:chExt cx="6215377" cy="5455143"/>
          </a:xfrm>
        </p:grpSpPr>
        <p:sp>
          <p:nvSpPr>
            <p:cNvPr id="8786" name="Google Shape;8786;p89"/>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9"/>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9"/>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9"/>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9"/>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9"/>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9"/>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9"/>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9"/>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9"/>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9"/>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9"/>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89"/>
          <p:cNvGrpSpPr/>
          <p:nvPr/>
        </p:nvGrpSpPr>
        <p:grpSpPr>
          <a:xfrm>
            <a:off x="2308452" y="970929"/>
            <a:ext cx="767704" cy="815489"/>
            <a:chOff x="2499700" y="1135950"/>
            <a:chExt cx="732402" cy="777990"/>
          </a:xfrm>
        </p:grpSpPr>
        <p:grpSp>
          <p:nvGrpSpPr>
            <p:cNvPr id="8799" name="Google Shape;8799;p89"/>
            <p:cNvGrpSpPr/>
            <p:nvPr/>
          </p:nvGrpSpPr>
          <p:grpSpPr>
            <a:xfrm>
              <a:off x="2499700" y="1135950"/>
              <a:ext cx="732402" cy="694705"/>
              <a:chOff x="2499700" y="1135950"/>
              <a:chExt cx="732402" cy="694705"/>
            </a:xfrm>
          </p:grpSpPr>
          <p:sp>
            <p:nvSpPr>
              <p:cNvPr id="8800" name="Google Shape;8800;p89"/>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9"/>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9"/>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9"/>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9"/>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9"/>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9"/>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9"/>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9"/>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9"/>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9"/>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9"/>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9"/>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9"/>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9"/>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9"/>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9"/>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9"/>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9"/>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9"/>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9"/>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9"/>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9"/>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9"/>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9"/>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9"/>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9"/>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7" name="Google Shape;8827;p89"/>
            <p:cNvGrpSpPr/>
            <p:nvPr/>
          </p:nvGrpSpPr>
          <p:grpSpPr>
            <a:xfrm>
              <a:off x="2517909" y="1188726"/>
              <a:ext cx="702702" cy="725214"/>
              <a:chOff x="2517909" y="1188726"/>
              <a:chExt cx="702702" cy="725214"/>
            </a:xfrm>
          </p:grpSpPr>
          <p:sp>
            <p:nvSpPr>
              <p:cNvPr id="8828" name="Google Shape;8828;p89"/>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9"/>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9"/>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9"/>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9"/>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33" name="Google Shape;8833;p89"/>
          <p:cNvGrpSpPr/>
          <p:nvPr/>
        </p:nvGrpSpPr>
        <p:grpSpPr>
          <a:xfrm>
            <a:off x="1654184" y="970929"/>
            <a:ext cx="583439" cy="870229"/>
            <a:chOff x="1716825" y="1121550"/>
            <a:chExt cx="622800" cy="928938"/>
          </a:xfrm>
        </p:grpSpPr>
        <p:grpSp>
          <p:nvGrpSpPr>
            <p:cNvPr id="8834" name="Google Shape;8834;p89"/>
            <p:cNvGrpSpPr/>
            <p:nvPr/>
          </p:nvGrpSpPr>
          <p:grpSpPr>
            <a:xfrm>
              <a:off x="1716825" y="1121550"/>
              <a:ext cx="622800" cy="928938"/>
              <a:chOff x="1716825" y="1121550"/>
              <a:chExt cx="622800" cy="928938"/>
            </a:xfrm>
          </p:grpSpPr>
          <p:cxnSp>
            <p:nvCxnSpPr>
              <p:cNvPr id="8835" name="Google Shape;8835;p89"/>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836" name="Google Shape;8836;p89"/>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7" name="Google Shape;8837;p89"/>
            <p:cNvGrpSpPr/>
            <p:nvPr/>
          </p:nvGrpSpPr>
          <p:grpSpPr>
            <a:xfrm>
              <a:off x="1768050" y="1172775"/>
              <a:ext cx="520200" cy="832000"/>
              <a:chOff x="1768050" y="1172775"/>
              <a:chExt cx="520200" cy="832000"/>
            </a:xfrm>
          </p:grpSpPr>
          <p:cxnSp>
            <p:nvCxnSpPr>
              <p:cNvPr id="8838" name="Google Shape;8838;p89"/>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839" name="Google Shape;8839;p89"/>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0" name="Google Shape;8840;p89"/>
            <p:cNvGrpSpPr/>
            <p:nvPr/>
          </p:nvGrpSpPr>
          <p:grpSpPr>
            <a:xfrm>
              <a:off x="1820100" y="1225475"/>
              <a:ext cx="416400" cy="729575"/>
              <a:chOff x="1820100" y="1225475"/>
              <a:chExt cx="416400" cy="729575"/>
            </a:xfrm>
          </p:grpSpPr>
          <p:cxnSp>
            <p:nvCxnSpPr>
              <p:cNvPr id="8841" name="Google Shape;8841;p89"/>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842" name="Google Shape;8842;p89"/>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3" name="Google Shape;8843;p89"/>
            <p:cNvGrpSpPr/>
            <p:nvPr/>
          </p:nvGrpSpPr>
          <p:grpSpPr>
            <a:xfrm>
              <a:off x="1874250" y="1278825"/>
              <a:ext cx="308100" cy="605275"/>
              <a:chOff x="1874250" y="1278825"/>
              <a:chExt cx="308100" cy="605275"/>
            </a:xfrm>
          </p:grpSpPr>
          <p:cxnSp>
            <p:nvCxnSpPr>
              <p:cNvPr id="8844" name="Google Shape;8844;p89"/>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845" name="Google Shape;8845;p89"/>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46" name="Google Shape;8846;p89"/>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7" name="Google Shape;8847;p89"/>
          <p:cNvGrpSpPr/>
          <p:nvPr/>
        </p:nvGrpSpPr>
        <p:grpSpPr>
          <a:xfrm>
            <a:off x="1574007" y="1857250"/>
            <a:ext cx="739072" cy="714152"/>
            <a:chOff x="4334725" y="1355875"/>
            <a:chExt cx="3106650" cy="3001900"/>
          </a:xfrm>
        </p:grpSpPr>
        <p:grpSp>
          <p:nvGrpSpPr>
            <p:cNvPr id="8848" name="Google Shape;8848;p89"/>
            <p:cNvGrpSpPr/>
            <p:nvPr/>
          </p:nvGrpSpPr>
          <p:grpSpPr>
            <a:xfrm>
              <a:off x="4516050" y="1724875"/>
              <a:ext cx="2693725" cy="2632900"/>
              <a:chOff x="4516050" y="1724875"/>
              <a:chExt cx="2693725" cy="2632900"/>
            </a:xfrm>
          </p:grpSpPr>
          <p:sp>
            <p:nvSpPr>
              <p:cNvPr id="8849" name="Google Shape;8849;p89"/>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9"/>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9"/>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2" name="Google Shape;8852;p89"/>
            <p:cNvGrpSpPr/>
            <p:nvPr/>
          </p:nvGrpSpPr>
          <p:grpSpPr>
            <a:xfrm>
              <a:off x="4334725" y="1355875"/>
              <a:ext cx="3106650" cy="2709650"/>
              <a:chOff x="4334725" y="1355875"/>
              <a:chExt cx="3106650" cy="2709650"/>
            </a:xfrm>
          </p:grpSpPr>
          <p:sp>
            <p:nvSpPr>
              <p:cNvPr id="8853" name="Google Shape;8853;p89"/>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9"/>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9"/>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56" name="Google Shape;8856;p89"/>
          <p:cNvGrpSpPr/>
          <p:nvPr/>
        </p:nvGrpSpPr>
        <p:grpSpPr>
          <a:xfrm>
            <a:off x="7690956" y="3488021"/>
            <a:ext cx="312074" cy="684173"/>
            <a:chOff x="7645573" y="3754300"/>
            <a:chExt cx="293855" cy="644170"/>
          </a:xfrm>
        </p:grpSpPr>
        <p:sp>
          <p:nvSpPr>
            <p:cNvPr id="8857" name="Google Shape;8857;p89"/>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9"/>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89"/>
          <p:cNvGrpSpPr/>
          <p:nvPr/>
        </p:nvGrpSpPr>
        <p:grpSpPr>
          <a:xfrm>
            <a:off x="5612944" y="970929"/>
            <a:ext cx="709011" cy="739359"/>
            <a:chOff x="5830645" y="1256617"/>
            <a:chExt cx="530340" cy="553040"/>
          </a:xfrm>
        </p:grpSpPr>
        <p:grpSp>
          <p:nvGrpSpPr>
            <p:cNvPr id="8860" name="Google Shape;8860;p89"/>
            <p:cNvGrpSpPr/>
            <p:nvPr/>
          </p:nvGrpSpPr>
          <p:grpSpPr>
            <a:xfrm>
              <a:off x="5830645" y="1256617"/>
              <a:ext cx="259743" cy="269909"/>
              <a:chOff x="5830645" y="1256617"/>
              <a:chExt cx="259743" cy="269909"/>
            </a:xfrm>
          </p:grpSpPr>
          <p:sp>
            <p:nvSpPr>
              <p:cNvPr id="8861" name="Google Shape;8861;p89"/>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9"/>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3" name="Google Shape;8863;p89"/>
            <p:cNvGrpSpPr/>
            <p:nvPr/>
          </p:nvGrpSpPr>
          <p:grpSpPr>
            <a:xfrm>
              <a:off x="6101293" y="1256617"/>
              <a:ext cx="259692" cy="269909"/>
              <a:chOff x="6101293" y="1256617"/>
              <a:chExt cx="259692" cy="269909"/>
            </a:xfrm>
          </p:grpSpPr>
          <p:sp>
            <p:nvSpPr>
              <p:cNvPr id="8864" name="Google Shape;8864;p89"/>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9"/>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6" name="Google Shape;8866;p89"/>
            <p:cNvGrpSpPr/>
            <p:nvPr/>
          </p:nvGrpSpPr>
          <p:grpSpPr>
            <a:xfrm>
              <a:off x="5830645" y="1539749"/>
              <a:ext cx="259692" cy="269909"/>
              <a:chOff x="5830645" y="1539749"/>
              <a:chExt cx="259692" cy="269909"/>
            </a:xfrm>
          </p:grpSpPr>
          <p:sp>
            <p:nvSpPr>
              <p:cNvPr id="8867" name="Google Shape;8867;p89"/>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9"/>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9" name="Google Shape;8869;p89"/>
            <p:cNvGrpSpPr/>
            <p:nvPr/>
          </p:nvGrpSpPr>
          <p:grpSpPr>
            <a:xfrm>
              <a:off x="6101293" y="1539749"/>
              <a:ext cx="259692" cy="269909"/>
              <a:chOff x="6101293" y="1539749"/>
              <a:chExt cx="259692" cy="269909"/>
            </a:xfrm>
          </p:grpSpPr>
          <p:sp>
            <p:nvSpPr>
              <p:cNvPr id="8870" name="Google Shape;8870;p89"/>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9"/>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2" name="Google Shape;8872;p89"/>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89"/>
          <p:cNvGrpSpPr/>
          <p:nvPr/>
        </p:nvGrpSpPr>
        <p:grpSpPr>
          <a:xfrm>
            <a:off x="714438" y="2707044"/>
            <a:ext cx="1452955" cy="621360"/>
            <a:chOff x="732422" y="2990152"/>
            <a:chExt cx="1337773" cy="572102"/>
          </a:xfrm>
        </p:grpSpPr>
        <p:sp>
          <p:nvSpPr>
            <p:cNvPr id="8874" name="Google Shape;8874;p89"/>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9"/>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9"/>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9"/>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9"/>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9"/>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8883"/>
        <p:cNvGrpSpPr/>
        <p:nvPr/>
      </p:nvGrpSpPr>
      <p:grpSpPr>
        <a:xfrm>
          <a:off x="0" y="0"/>
          <a:ext cx="0" cy="0"/>
          <a:chOff x="0" y="0"/>
          <a:chExt cx="0" cy="0"/>
        </a:xfrm>
      </p:grpSpPr>
      <p:grpSp>
        <p:nvGrpSpPr>
          <p:cNvPr id="8884" name="Google Shape;8884;p90"/>
          <p:cNvGrpSpPr/>
          <p:nvPr/>
        </p:nvGrpSpPr>
        <p:grpSpPr>
          <a:xfrm>
            <a:off x="708575" y="965865"/>
            <a:ext cx="1636117" cy="1526144"/>
            <a:chOff x="729238" y="1179665"/>
            <a:chExt cx="1636117" cy="1526144"/>
          </a:xfrm>
        </p:grpSpPr>
        <p:grpSp>
          <p:nvGrpSpPr>
            <p:cNvPr id="8885" name="Google Shape;8885;p90"/>
            <p:cNvGrpSpPr/>
            <p:nvPr/>
          </p:nvGrpSpPr>
          <p:grpSpPr>
            <a:xfrm>
              <a:off x="729238" y="1179665"/>
              <a:ext cx="80700" cy="1526144"/>
              <a:chOff x="729238" y="1179665"/>
              <a:chExt cx="80700" cy="1526144"/>
            </a:xfrm>
          </p:grpSpPr>
          <p:sp>
            <p:nvSpPr>
              <p:cNvPr id="8886" name="Google Shape;8886;p90"/>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90"/>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90"/>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90"/>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90"/>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90"/>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90"/>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90"/>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90"/>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90"/>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6" name="Google Shape;8896;p90"/>
            <p:cNvGrpSpPr/>
            <p:nvPr/>
          </p:nvGrpSpPr>
          <p:grpSpPr>
            <a:xfrm>
              <a:off x="903098" y="1179665"/>
              <a:ext cx="80700" cy="1526144"/>
              <a:chOff x="903098" y="1179665"/>
              <a:chExt cx="80700" cy="1526144"/>
            </a:xfrm>
          </p:grpSpPr>
          <p:sp>
            <p:nvSpPr>
              <p:cNvPr id="8897" name="Google Shape;8897;p90"/>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90"/>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90"/>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90"/>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90"/>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90"/>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90"/>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90"/>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90"/>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90"/>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7" name="Google Shape;8907;p90"/>
            <p:cNvGrpSpPr/>
            <p:nvPr/>
          </p:nvGrpSpPr>
          <p:grpSpPr>
            <a:xfrm>
              <a:off x="1076958" y="1179665"/>
              <a:ext cx="80700" cy="1526144"/>
              <a:chOff x="1076958" y="1179665"/>
              <a:chExt cx="80700" cy="1526144"/>
            </a:xfrm>
          </p:grpSpPr>
          <p:sp>
            <p:nvSpPr>
              <p:cNvPr id="8908" name="Google Shape;8908;p90"/>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90"/>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90"/>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90"/>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90"/>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90"/>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90"/>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90"/>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90"/>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90"/>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90"/>
            <p:cNvGrpSpPr/>
            <p:nvPr/>
          </p:nvGrpSpPr>
          <p:grpSpPr>
            <a:xfrm>
              <a:off x="1247707" y="1179665"/>
              <a:ext cx="80700" cy="1526144"/>
              <a:chOff x="1247707" y="1179665"/>
              <a:chExt cx="80700" cy="1526144"/>
            </a:xfrm>
          </p:grpSpPr>
          <p:sp>
            <p:nvSpPr>
              <p:cNvPr id="8919" name="Google Shape;8919;p90"/>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90"/>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90"/>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90"/>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90"/>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90"/>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90"/>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90"/>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90"/>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90"/>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90"/>
            <p:cNvGrpSpPr/>
            <p:nvPr/>
          </p:nvGrpSpPr>
          <p:grpSpPr>
            <a:xfrm>
              <a:off x="1421567" y="1179665"/>
              <a:ext cx="80700" cy="1526144"/>
              <a:chOff x="1421567" y="1179665"/>
              <a:chExt cx="80700" cy="1526144"/>
            </a:xfrm>
          </p:grpSpPr>
          <p:sp>
            <p:nvSpPr>
              <p:cNvPr id="8930" name="Google Shape;8930;p90"/>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90"/>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90"/>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90"/>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90"/>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90"/>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90"/>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90"/>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90"/>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90"/>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0" name="Google Shape;8940;p90"/>
            <p:cNvGrpSpPr/>
            <p:nvPr/>
          </p:nvGrpSpPr>
          <p:grpSpPr>
            <a:xfrm>
              <a:off x="1592327" y="1179665"/>
              <a:ext cx="80700" cy="1526144"/>
              <a:chOff x="1592327" y="1179665"/>
              <a:chExt cx="80700" cy="1526144"/>
            </a:xfrm>
          </p:grpSpPr>
          <p:sp>
            <p:nvSpPr>
              <p:cNvPr id="8941" name="Google Shape;8941;p90"/>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90"/>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90"/>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90"/>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90"/>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90"/>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90"/>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90"/>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90"/>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90"/>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1" name="Google Shape;8951;p90"/>
            <p:cNvGrpSpPr/>
            <p:nvPr/>
          </p:nvGrpSpPr>
          <p:grpSpPr>
            <a:xfrm>
              <a:off x="1766187" y="1179665"/>
              <a:ext cx="80700" cy="1526144"/>
              <a:chOff x="1766187" y="1179665"/>
              <a:chExt cx="80700" cy="1526144"/>
            </a:xfrm>
          </p:grpSpPr>
          <p:sp>
            <p:nvSpPr>
              <p:cNvPr id="8952" name="Google Shape;8952;p90"/>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90"/>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90"/>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90"/>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90"/>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90"/>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90"/>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90"/>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90"/>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90"/>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2" name="Google Shape;8962;p90"/>
            <p:cNvGrpSpPr/>
            <p:nvPr/>
          </p:nvGrpSpPr>
          <p:grpSpPr>
            <a:xfrm>
              <a:off x="1936935" y="1179665"/>
              <a:ext cx="80700" cy="1526144"/>
              <a:chOff x="1936935" y="1179665"/>
              <a:chExt cx="80700" cy="1526144"/>
            </a:xfrm>
          </p:grpSpPr>
          <p:sp>
            <p:nvSpPr>
              <p:cNvPr id="8963" name="Google Shape;8963;p90"/>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90"/>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90"/>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90"/>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90"/>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90"/>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90"/>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90"/>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90"/>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90"/>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3" name="Google Shape;8973;p90"/>
            <p:cNvGrpSpPr/>
            <p:nvPr/>
          </p:nvGrpSpPr>
          <p:grpSpPr>
            <a:xfrm>
              <a:off x="2110795" y="1179665"/>
              <a:ext cx="80700" cy="1526144"/>
              <a:chOff x="2110795" y="1179665"/>
              <a:chExt cx="80700" cy="1526144"/>
            </a:xfrm>
          </p:grpSpPr>
          <p:sp>
            <p:nvSpPr>
              <p:cNvPr id="8974" name="Google Shape;8974;p90"/>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90"/>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90"/>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90"/>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90"/>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90"/>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90"/>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90"/>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90"/>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90"/>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4" name="Google Shape;8984;p90"/>
            <p:cNvGrpSpPr/>
            <p:nvPr/>
          </p:nvGrpSpPr>
          <p:grpSpPr>
            <a:xfrm>
              <a:off x="2284655" y="1179665"/>
              <a:ext cx="80700" cy="1526144"/>
              <a:chOff x="2284655" y="1179665"/>
              <a:chExt cx="80700" cy="1526144"/>
            </a:xfrm>
          </p:grpSpPr>
          <p:sp>
            <p:nvSpPr>
              <p:cNvPr id="8985" name="Google Shape;8985;p90"/>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90"/>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90"/>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90"/>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90"/>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90"/>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90"/>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90"/>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90"/>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90"/>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95" name="Google Shape;8995;p90"/>
          <p:cNvGrpSpPr/>
          <p:nvPr/>
        </p:nvGrpSpPr>
        <p:grpSpPr>
          <a:xfrm>
            <a:off x="2603242" y="985003"/>
            <a:ext cx="1364248" cy="1102133"/>
            <a:chOff x="2623904" y="1198803"/>
            <a:chExt cx="1364248" cy="1102133"/>
          </a:xfrm>
        </p:grpSpPr>
        <p:grpSp>
          <p:nvGrpSpPr>
            <p:cNvPr id="8996" name="Google Shape;8996;p90"/>
            <p:cNvGrpSpPr/>
            <p:nvPr/>
          </p:nvGrpSpPr>
          <p:grpSpPr>
            <a:xfrm>
              <a:off x="2623907" y="1198803"/>
              <a:ext cx="1364245" cy="273000"/>
              <a:chOff x="2623907" y="1198803"/>
              <a:chExt cx="1364245" cy="273000"/>
            </a:xfrm>
          </p:grpSpPr>
          <p:sp>
            <p:nvSpPr>
              <p:cNvPr id="8997" name="Google Shape;8997;p90"/>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90"/>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90"/>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90"/>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90"/>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2" name="Google Shape;9002;p90"/>
            <p:cNvGrpSpPr/>
            <p:nvPr/>
          </p:nvGrpSpPr>
          <p:grpSpPr>
            <a:xfrm>
              <a:off x="2623904" y="1476964"/>
              <a:ext cx="1364245" cy="273000"/>
              <a:chOff x="2623904" y="1476964"/>
              <a:chExt cx="1364245" cy="273000"/>
            </a:xfrm>
          </p:grpSpPr>
          <p:sp>
            <p:nvSpPr>
              <p:cNvPr id="9003" name="Google Shape;9003;p90"/>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90"/>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90"/>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90"/>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90"/>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90"/>
            <p:cNvGrpSpPr/>
            <p:nvPr/>
          </p:nvGrpSpPr>
          <p:grpSpPr>
            <a:xfrm>
              <a:off x="2623907" y="1749775"/>
              <a:ext cx="1364245" cy="273000"/>
              <a:chOff x="2623907" y="1749775"/>
              <a:chExt cx="1364245" cy="273000"/>
            </a:xfrm>
          </p:grpSpPr>
          <p:sp>
            <p:nvSpPr>
              <p:cNvPr id="9009" name="Google Shape;9009;p90"/>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90"/>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90"/>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90"/>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90"/>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4" name="Google Shape;9014;p90"/>
            <p:cNvGrpSpPr/>
            <p:nvPr/>
          </p:nvGrpSpPr>
          <p:grpSpPr>
            <a:xfrm>
              <a:off x="2623904" y="2027936"/>
              <a:ext cx="1364245" cy="273000"/>
              <a:chOff x="2623904" y="2027936"/>
              <a:chExt cx="1364245" cy="273000"/>
            </a:xfrm>
          </p:grpSpPr>
          <p:sp>
            <p:nvSpPr>
              <p:cNvPr id="9015" name="Google Shape;9015;p90"/>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90"/>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90"/>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90"/>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90"/>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20" name="Google Shape;9020;p90"/>
          <p:cNvGrpSpPr/>
          <p:nvPr/>
        </p:nvGrpSpPr>
        <p:grpSpPr>
          <a:xfrm>
            <a:off x="2592703" y="2444186"/>
            <a:ext cx="1387541" cy="159124"/>
            <a:chOff x="3200660" y="2180272"/>
            <a:chExt cx="2563824" cy="378237"/>
          </a:xfrm>
        </p:grpSpPr>
        <p:sp>
          <p:nvSpPr>
            <p:cNvPr id="9021" name="Google Shape;9021;p9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9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9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9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9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9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9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9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9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9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9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9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9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9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9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9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9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9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9" name="Google Shape;9039;p90"/>
          <p:cNvGrpSpPr/>
          <p:nvPr/>
        </p:nvGrpSpPr>
        <p:grpSpPr>
          <a:xfrm>
            <a:off x="2589227" y="2722011"/>
            <a:ext cx="1390502" cy="159625"/>
            <a:chOff x="3530150" y="2790075"/>
            <a:chExt cx="1962600" cy="225300"/>
          </a:xfrm>
        </p:grpSpPr>
        <p:sp>
          <p:nvSpPr>
            <p:cNvPr id="9040" name="Google Shape;9040;p90"/>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90"/>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2" name="Google Shape;9042;p90"/>
          <p:cNvGrpSpPr/>
          <p:nvPr/>
        </p:nvGrpSpPr>
        <p:grpSpPr>
          <a:xfrm>
            <a:off x="2589880" y="3000337"/>
            <a:ext cx="1411629" cy="153761"/>
            <a:chOff x="3558802" y="4011427"/>
            <a:chExt cx="1866000" cy="111300"/>
          </a:xfrm>
        </p:grpSpPr>
        <p:sp>
          <p:nvSpPr>
            <p:cNvPr id="9043" name="Google Shape;9043;p90"/>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90"/>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5" name="Google Shape;9045;p90"/>
          <p:cNvGrpSpPr/>
          <p:nvPr/>
        </p:nvGrpSpPr>
        <p:grpSpPr>
          <a:xfrm>
            <a:off x="2589573" y="2205736"/>
            <a:ext cx="1383503" cy="119749"/>
            <a:chOff x="3465975" y="2270276"/>
            <a:chExt cx="1986364" cy="171929"/>
          </a:xfrm>
        </p:grpSpPr>
        <p:sp>
          <p:nvSpPr>
            <p:cNvPr id="9046" name="Google Shape;9046;p9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9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90"/>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90"/>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90"/>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9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90"/>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90"/>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4" name="Google Shape;9054;p90"/>
          <p:cNvGrpSpPr/>
          <p:nvPr/>
        </p:nvGrpSpPr>
        <p:grpSpPr>
          <a:xfrm>
            <a:off x="2600580" y="3569387"/>
            <a:ext cx="1369531" cy="195460"/>
            <a:chOff x="723300" y="4253549"/>
            <a:chExt cx="2276482" cy="324900"/>
          </a:xfrm>
        </p:grpSpPr>
        <p:sp>
          <p:nvSpPr>
            <p:cNvPr id="9055" name="Google Shape;9055;p9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9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9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9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90"/>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0" name="Google Shape;9060;p90"/>
          <p:cNvGrpSpPr/>
          <p:nvPr/>
        </p:nvGrpSpPr>
        <p:grpSpPr>
          <a:xfrm>
            <a:off x="2590141" y="3270567"/>
            <a:ext cx="1389066" cy="180119"/>
            <a:chOff x="705948" y="3788465"/>
            <a:chExt cx="2308953" cy="299400"/>
          </a:xfrm>
        </p:grpSpPr>
        <p:sp>
          <p:nvSpPr>
            <p:cNvPr id="9061" name="Google Shape;9061;p90"/>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90"/>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90"/>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90"/>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90"/>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6" name="Google Shape;9066;p90"/>
          <p:cNvGrpSpPr/>
          <p:nvPr/>
        </p:nvGrpSpPr>
        <p:grpSpPr>
          <a:xfrm>
            <a:off x="2638078" y="3883547"/>
            <a:ext cx="1304609" cy="294074"/>
            <a:chOff x="2658741" y="4097347"/>
            <a:chExt cx="1304609" cy="294074"/>
          </a:xfrm>
        </p:grpSpPr>
        <p:grpSp>
          <p:nvGrpSpPr>
            <p:cNvPr id="9067" name="Google Shape;9067;p90"/>
            <p:cNvGrpSpPr/>
            <p:nvPr/>
          </p:nvGrpSpPr>
          <p:grpSpPr>
            <a:xfrm>
              <a:off x="2658741" y="4097347"/>
              <a:ext cx="118572" cy="294074"/>
              <a:chOff x="3343310" y="4475555"/>
              <a:chExt cx="127717" cy="316753"/>
            </a:xfrm>
          </p:grpSpPr>
          <p:sp>
            <p:nvSpPr>
              <p:cNvPr id="9068" name="Google Shape;9068;p9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9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90"/>
            <p:cNvGrpSpPr/>
            <p:nvPr/>
          </p:nvGrpSpPr>
          <p:grpSpPr>
            <a:xfrm>
              <a:off x="3815519" y="4098388"/>
              <a:ext cx="147831" cy="291991"/>
              <a:chOff x="3527539" y="4476677"/>
              <a:chExt cx="159232" cy="314510"/>
            </a:xfrm>
          </p:grpSpPr>
          <p:sp>
            <p:nvSpPr>
              <p:cNvPr id="9071" name="Google Shape;9071;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3" name="Google Shape;9073;p90"/>
            <p:cNvGrpSpPr/>
            <p:nvPr/>
          </p:nvGrpSpPr>
          <p:grpSpPr>
            <a:xfrm>
              <a:off x="3511696" y="4098388"/>
              <a:ext cx="147831" cy="291991"/>
              <a:chOff x="3527539" y="4476677"/>
              <a:chExt cx="159232" cy="314510"/>
            </a:xfrm>
          </p:grpSpPr>
          <p:sp>
            <p:nvSpPr>
              <p:cNvPr id="9074" name="Google Shape;9074;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6" name="Google Shape;9076;p90"/>
            <p:cNvGrpSpPr/>
            <p:nvPr/>
          </p:nvGrpSpPr>
          <p:grpSpPr>
            <a:xfrm>
              <a:off x="3207874" y="4098388"/>
              <a:ext cx="147831" cy="291991"/>
              <a:chOff x="3527539" y="4476677"/>
              <a:chExt cx="159232" cy="314510"/>
            </a:xfrm>
          </p:grpSpPr>
          <p:sp>
            <p:nvSpPr>
              <p:cNvPr id="9077" name="Google Shape;9077;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9" name="Google Shape;9079;p90"/>
            <p:cNvGrpSpPr/>
            <p:nvPr/>
          </p:nvGrpSpPr>
          <p:grpSpPr>
            <a:xfrm>
              <a:off x="2933305" y="4097347"/>
              <a:ext cx="118572" cy="294074"/>
              <a:chOff x="3343310" y="4475555"/>
              <a:chExt cx="127717" cy="316753"/>
            </a:xfrm>
          </p:grpSpPr>
          <p:sp>
            <p:nvSpPr>
              <p:cNvPr id="9080" name="Google Shape;9080;p9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9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82" name="Google Shape;9082;p90"/>
          <p:cNvGrpSpPr/>
          <p:nvPr/>
        </p:nvGrpSpPr>
        <p:grpSpPr>
          <a:xfrm>
            <a:off x="4256908" y="1866669"/>
            <a:ext cx="1433821" cy="191501"/>
            <a:chOff x="4273350" y="2080469"/>
            <a:chExt cx="1433821" cy="191501"/>
          </a:xfrm>
        </p:grpSpPr>
        <p:grpSp>
          <p:nvGrpSpPr>
            <p:cNvPr id="9083" name="Google Shape;9083;p90"/>
            <p:cNvGrpSpPr/>
            <p:nvPr/>
          </p:nvGrpSpPr>
          <p:grpSpPr>
            <a:xfrm>
              <a:off x="4273350" y="2080469"/>
              <a:ext cx="1433821" cy="0"/>
              <a:chOff x="5224975" y="2962250"/>
              <a:chExt cx="1544400" cy="0"/>
            </a:xfrm>
          </p:grpSpPr>
          <p:cxnSp>
            <p:nvCxnSpPr>
              <p:cNvPr id="9084" name="Google Shape;9084;p90"/>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085" name="Google Shape;9085;p90"/>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9086" name="Google Shape;9086;p90"/>
            <p:cNvGrpSpPr/>
            <p:nvPr/>
          </p:nvGrpSpPr>
          <p:grpSpPr>
            <a:xfrm>
              <a:off x="4273350" y="2271969"/>
              <a:ext cx="1433821" cy="0"/>
              <a:chOff x="5224975" y="2962250"/>
              <a:chExt cx="1544400" cy="0"/>
            </a:xfrm>
          </p:grpSpPr>
          <p:cxnSp>
            <p:nvCxnSpPr>
              <p:cNvPr id="9087" name="Google Shape;9087;p90"/>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088" name="Google Shape;9088;p90"/>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9089" name="Google Shape;9089;p90"/>
          <p:cNvGrpSpPr/>
          <p:nvPr/>
        </p:nvGrpSpPr>
        <p:grpSpPr>
          <a:xfrm>
            <a:off x="4258463" y="969236"/>
            <a:ext cx="1430711" cy="743389"/>
            <a:chOff x="5159450" y="1919950"/>
            <a:chExt cx="1541050" cy="862500"/>
          </a:xfrm>
        </p:grpSpPr>
        <p:sp>
          <p:nvSpPr>
            <p:cNvPr id="9090" name="Google Shape;9090;p9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GB"/>
            </a:p>
          </p:txBody>
        </p:sp>
        <p:grpSp>
          <p:nvGrpSpPr>
            <p:cNvPr id="9091" name="Google Shape;9091;p90"/>
            <p:cNvGrpSpPr/>
            <p:nvPr/>
          </p:nvGrpSpPr>
          <p:grpSpPr>
            <a:xfrm>
              <a:off x="5159450" y="1919950"/>
              <a:ext cx="1541050" cy="862500"/>
              <a:chOff x="5159450" y="1919950"/>
              <a:chExt cx="1541050" cy="862500"/>
            </a:xfrm>
          </p:grpSpPr>
          <p:cxnSp>
            <p:nvCxnSpPr>
              <p:cNvPr id="9092" name="Google Shape;9092;p9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093" name="Google Shape;9093;p9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094" name="Google Shape;9094;p90"/>
          <p:cNvGrpSpPr/>
          <p:nvPr/>
        </p:nvGrpSpPr>
        <p:grpSpPr>
          <a:xfrm>
            <a:off x="4248577" y="2192564"/>
            <a:ext cx="1450484" cy="1052087"/>
            <a:chOff x="5230575" y="1554475"/>
            <a:chExt cx="2137150" cy="1550150"/>
          </a:xfrm>
        </p:grpSpPr>
        <p:sp>
          <p:nvSpPr>
            <p:cNvPr id="9095" name="Google Shape;9095;p90"/>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90"/>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90"/>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90"/>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90"/>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90"/>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90"/>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90"/>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90"/>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90"/>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90"/>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90"/>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90"/>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8" name="Google Shape;9108;p90"/>
          <p:cNvGrpSpPr/>
          <p:nvPr/>
        </p:nvGrpSpPr>
        <p:grpSpPr>
          <a:xfrm rot="10800000">
            <a:off x="4265127" y="3284753"/>
            <a:ext cx="1417383" cy="887946"/>
            <a:chOff x="5645403" y="2920021"/>
            <a:chExt cx="2650800" cy="2180614"/>
          </a:xfrm>
        </p:grpSpPr>
        <p:sp>
          <p:nvSpPr>
            <p:cNvPr id="9109" name="Google Shape;9109;p90"/>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0" name="Google Shape;9110;p90"/>
            <p:cNvCxnSpPr>
              <a:stCxn id="9109"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9111" name="Google Shape;9111;p90"/>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2" name="Google Shape;9112;p90"/>
            <p:cNvCxnSpPr>
              <a:endCxn id="9111"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9113" name="Google Shape;9113;p90"/>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4" name="Google Shape;9114;p90"/>
            <p:cNvCxnSpPr>
              <a:stCxn id="9113"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9115" name="Google Shape;9115;p90"/>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6" name="Google Shape;9116;p90"/>
            <p:cNvCxnSpPr>
              <a:endCxn id="9115"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9117" name="Google Shape;9117;p90"/>
          <p:cNvGrpSpPr/>
          <p:nvPr/>
        </p:nvGrpSpPr>
        <p:grpSpPr>
          <a:xfrm>
            <a:off x="7365487" y="2188108"/>
            <a:ext cx="1071743" cy="1021579"/>
            <a:chOff x="7189833" y="2022667"/>
            <a:chExt cx="1251159" cy="1192597"/>
          </a:xfrm>
        </p:grpSpPr>
        <p:sp>
          <p:nvSpPr>
            <p:cNvPr id="9118" name="Google Shape;9118;p90"/>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90"/>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90"/>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90"/>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2" name="Google Shape;9122;p90"/>
          <p:cNvGrpSpPr/>
          <p:nvPr/>
        </p:nvGrpSpPr>
        <p:grpSpPr>
          <a:xfrm>
            <a:off x="706758" y="2614515"/>
            <a:ext cx="1695374" cy="1560837"/>
            <a:chOff x="727421" y="2828315"/>
            <a:chExt cx="1695374" cy="1560837"/>
          </a:xfrm>
        </p:grpSpPr>
        <p:grpSp>
          <p:nvGrpSpPr>
            <p:cNvPr id="9123" name="Google Shape;9123;p90"/>
            <p:cNvGrpSpPr/>
            <p:nvPr/>
          </p:nvGrpSpPr>
          <p:grpSpPr>
            <a:xfrm>
              <a:off x="819108" y="2882501"/>
              <a:ext cx="103104" cy="1426186"/>
              <a:chOff x="4674013" y="3100904"/>
              <a:chExt cx="122758" cy="1698043"/>
            </a:xfrm>
          </p:grpSpPr>
          <p:sp>
            <p:nvSpPr>
              <p:cNvPr id="9124" name="Google Shape;9124;p9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9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9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9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9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9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9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90"/>
            <p:cNvGrpSpPr/>
            <p:nvPr/>
          </p:nvGrpSpPr>
          <p:grpSpPr>
            <a:xfrm>
              <a:off x="1062475" y="2882501"/>
              <a:ext cx="103104" cy="1426186"/>
              <a:chOff x="4940438" y="3100904"/>
              <a:chExt cx="122758" cy="1698043"/>
            </a:xfrm>
          </p:grpSpPr>
          <p:sp>
            <p:nvSpPr>
              <p:cNvPr id="9132" name="Google Shape;9132;p9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9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9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9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9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9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9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9" name="Google Shape;9139;p90"/>
            <p:cNvGrpSpPr/>
            <p:nvPr/>
          </p:nvGrpSpPr>
          <p:grpSpPr>
            <a:xfrm>
              <a:off x="1299324" y="2882501"/>
              <a:ext cx="103104" cy="1426186"/>
              <a:chOff x="5206863" y="3100904"/>
              <a:chExt cx="122758" cy="1698043"/>
            </a:xfrm>
          </p:grpSpPr>
          <p:sp>
            <p:nvSpPr>
              <p:cNvPr id="9140" name="Google Shape;9140;p9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9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9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9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9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9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9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90"/>
            <p:cNvGrpSpPr/>
            <p:nvPr/>
          </p:nvGrpSpPr>
          <p:grpSpPr>
            <a:xfrm>
              <a:off x="1786057" y="2882501"/>
              <a:ext cx="103104" cy="1426186"/>
              <a:chOff x="6006138" y="3143629"/>
              <a:chExt cx="122758" cy="1698043"/>
            </a:xfrm>
          </p:grpSpPr>
          <p:sp>
            <p:nvSpPr>
              <p:cNvPr id="9148" name="Google Shape;9148;p9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9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9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9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9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9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9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5" name="Google Shape;9155;p90"/>
            <p:cNvGrpSpPr/>
            <p:nvPr/>
          </p:nvGrpSpPr>
          <p:grpSpPr>
            <a:xfrm>
              <a:off x="2029422" y="2882501"/>
              <a:ext cx="103104" cy="1426186"/>
              <a:chOff x="6805413" y="3100904"/>
              <a:chExt cx="122758" cy="1698043"/>
            </a:xfrm>
          </p:grpSpPr>
          <p:sp>
            <p:nvSpPr>
              <p:cNvPr id="9156" name="Google Shape;9156;p9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9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9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9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9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9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9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3" name="Google Shape;9163;p90"/>
            <p:cNvGrpSpPr/>
            <p:nvPr/>
          </p:nvGrpSpPr>
          <p:grpSpPr>
            <a:xfrm>
              <a:off x="727421" y="2828315"/>
              <a:ext cx="1695374" cy="1560837"/>
              <a:chOff x="734799" y="2782450"/>
              <a:chExt cx="1571100" cy="1577400"/>
            </a:xfrm>
          </p:grpSpPr>
          <p:cxnSp>
            <p:nvCxnSpPr>
              <p:cNvPr id="9164" name="Google Shape;9164;p9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165" name="Google Shape;9165;p9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166" name="Google Shape;9166;p90"/>
            <p:cNvGrpSpPr/>
            <p:nvPr/>
          </p:nvGrpSpPr>
          <p:grpSpPr>
            <a:xfrm>
              <a:off x="2272795" y="2882501"/>
              <a:ext cx="103104" cy="1426186"/>
              <a:chOff x="5206863" y="3100904"/>
              <a:chExt cx="122758" cy="1698043"/>
            </a:xfrm>
          </p:grpSpPr>
          <p:sp>
            <p:nvSpPr>
              <p:cNvPr id="9167" name="Google Shape;9167;p9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9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9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9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9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9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9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4" name="Google Shape;9174;p90"/>
            <p:cNvGrpSpPr/>
            <p:nvPr/>
          </p:nvGrpSpPr>
          <p:grpSpPr>
            <a:xfrm>
              <a:off x="1542694" y="2882501"/>
              <a:ext cx="103104" cy="1426186"/>
              <a:chOff x="6006138" y="3143629"/>
              <a:chExt cx="122758" cy="1698043"/>
            </a:xfrm>
          </p:grpSpPr>
          <p:sp>
            <p:nvSpPr>
              <p:cNvPr id="9175" name="Google Shape;9175;p9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9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9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9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9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9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9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82" name="Google Shape;9182;p90"/>
          <p:cNvGrpSpPr/>
          <p:nvPr/>
        </p:nvGrpSpPr>
        <p:grpSpPr>
          <a:xfrm>
            <a:off x="5915338" y="2192087"/>
            <a:ext cx="1248543" cy="1025319"/>
            <a:chOff x="5183758" y="1210600"/>
            <a:chExt cx="3605380" cy="2960783"/>
          </a:xfrm>
        </p:grpSpPr>
        <p:sp>
          <p:nvSpPr>
            <p:cNvPr id="9183" name="Google Shape;9183;p9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9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9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9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87" name="Google Shape;9187;p90"/>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188" name="Google Shape;9188;p90"/>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189" name="Google Shape;9189;p90"/>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190" name="Google Shape;9190;p90"/>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191" name="Google Shape;9191;p90"/>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90"/>
          <p:cNvGrpSpPr/>
          <p:nvPr/>
        </p:nvGrpSpPr>
        <p:grpSpPr>
          <a:xfrm>
            <a:off x="5772399" y="3330404"/>
            <a:ext cx="2664831" cy="843440"/>
            <a:chOff x="5916567" y="1099697"/>
            <a:chExt cx="2556683" cy="809211"/>
          </a:xfrm>
        </p:grpSpPr>
        <p:sp>
          <p:nvSpPr>
            <p:cNvPr id="9193" name="Google Shape;9193;p90"/>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90"/>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90"/>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90"/>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90"/>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90"/>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90"/>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90"/>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1" name="Google Shape;9201;p90"/>
          <p:cNvGrpSpPr/>
          <p:nvPr/>
        </p:nvGrpSpPr>
        <p:grpSpPr>
          <a:xfrm>
            <a:off x="5879940" y="979263"/>
            <a:ext cx="1299851" cy="1023338"/>
            <a:chOff x="5900602" y="1193063"/>
            <a:chExt cx="1299851" cy="1023338"/>
          </a:xfrm>
        </p:grpSpPr>
        <p:grpSp>
          <p:nvGrpSpPr>
            <p:cNvPr id="9202" name="Google Shape;9202;p90"/>
            <p:cNvGrpSpPr/>
            <p:nvPr/>
          </p:nvGrpSpPr>
          <p:grpSpPr>
            <a:xfrm>
              <a:off x="6743564" y="1193063"/>
              <a:ext cx="456889" cy="700379"/>
              <a:chOff x="6743564" y="1193063"/>
              <a:chExt cx="456889" cy="700379"/>
            </a:xfrm>
          </p:grpSpPr>
          <p:grpSp>
            <p:nvGrpSpPr>
              <p:cNvPr id="9203" name="Google Shape;9203;p90"/>
              <p:cNvGrpSpPr/>
              <p:nvPr/>
            </p:nvGrpSpPr>
            <p:grpSpPr>
              <a:xfrm>
                <a:off x="6743564" y="1690731"/>
                <a:ext cx="214402" cy="202710"/>
                <a:chOff x="6743564" y="1690731"/>
                <a:chExt cx="214402" cy="202710"/>
              </a:xfrm>
            </p:grpSpPr>
            <p:sp>
              <p:nvSpPr>
                <p:cNvPr id="9204" name="Google Shape;9204;p90"/>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90"/>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90"/>
              <p:cNvGrpSpPr/>
              <p:nvPr/>
            </p:nvGrpSpPr>
            <p:grpSpPr>
              <a:xfrm>
                <a:off x="6915505" y="1193063"/>
                <a:ext cx="284947" cy="589637"/>
                <a:chOff x="6915505" y="1193063"/>
                <a:chExt cx="284947" cy="589637"/>
              </a:xfrm>
            </p:grpSpPr>
            <p:sp>
              <p:nvSpPr>
                <p:cNvPr id="9207" name="Google Shape;9207;p9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08" name="Google Shape;9208;p90"/>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209" name="Google Shape;9209;p90"/>
            <p:cNvGrpSpPr/>
            <p:nvPr/>
          </p:nvGrpSpPr>
          <p:grpSpPr>
            <a:xfrm>
              <a:off x="6520337" y="1193063"/>
              <a:ext cx="341815" cy="801589"/>
              <a:chOff x="6520337" y="1193063"/>
              <a:chExt cx="341815" cy="801589"/>
            </a:xfrm>
          </p:grpSpPr>
          <p:grpSp>
            <p:nvGrpSpPr>
              <p:cNvPr id="9210" name="Google Shape;9210;p90"/>
              <p:cNvGrpSpPr/>
              <p:nvPr/>
            </p:nvGrpSpPr>
            <p:grpSpPr>
              <a:xfrm>
                <a:off x="6520337" y="1589527"/>
                <a:ext cx="213950" cy="405125"/>
                <a:chOff x="6520337" y="1589527"/>
                <a:chExt cx="213950" cy="405125"/>
              </a:xfrm>
            </p:grpSpPr>
            <p:sp>
              <p:nvSpPr>
                <p:cNvPr id="9211" name="Google Shape;9211;p9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90"/>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3" name="Google Shape;9213;p90"/>
              <p:cNvGrpSpPr/>
              <p:nvPr/>
            </p:nvGrpSpPr>
            <p:grpSpPr>
              <a:xfrm>
                <a:off x="6577204" y="1193063"/>
                <a:ext cx="284947" cy="453562"/>
                <a:chOff x="6577204" y="1193063"/>
                <a:chExt cx="284947" cy="453562"/>
              </a:xfrm>
            </p:grpSpPr>
            <p:sp>
              <p:nvSpPr>
                <p:cNvPr id="9214" name="Google Shape;9214;p9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15" name="Google Shape;9215;p90"/>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216" name="Google Shape;9216;p90"/>
            <p:cNvGrpSpPr/>
            <p:nvPr/>
          </p:nvGrpSpPr>
          <p:grpSpPr>
            <a:xfrm>
              <a:off x="6238903" y="1193063"/>
              <a:ext cx="300475" cy="901782"/>
              <a:chOff x="6238903" y="1193063"/>
              <a:chExt cx="300475" cy="901782"/>
            </a:xfrm>
          </p:grpSpPr>
          <p:grpSp>
            <p:nvGrpSpPr>
              <p:cNvPr id="9217" name="Google Shape;9217;p90"/>
              <p:cNvGrpSpPr/>
              <p:nvPr/>
            </p:nvGrpSpPr>
            <p:grpSpPr>
              <a:xfrm>
                <a:off x="6290865" y="1489315"/>
                <a:ext cx="248514" cy="605530"/>
                <a:chOff x="6290865" y="1489315"/>
                <a:chExt cx="248514" cy="605530"/>
              </a:xfrm>
            </p:grpSpPr>
            <p:sp>
              <p:nvSpPr>
                <p:cNvPr id="9218" name="Google Shape;9218;p9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90"/>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90"/>
              <p:cNvGrpSpPr/>
              <p:nvPr/>
            </p:nvGrpSpPr>
            <p:grpSpPr>
              <a:xfrm>
                <a:off x="6238903" y="1193063"/>
                <a:ext cx="284947" cy="327512"/>
                <a:chOff x="6238903" y="1193063"/>
                <a:chExt cx="284947" cy="327512"/>
              </a:xfrm>
            </p:grpSpPr>
            <p:sp>
              <p:nvSpPr>
                <p:cNvPr id="9221" name="Google Shape;9221;p9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22" name="Google Shape;9222;p90"/>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223" name="Google Shape;9223;p90"/>
            <p:cNvGrpSpPr/>
            <p:nvPr/>
          </p:nvGrpSpPr>
          <p:grpSpPr>
            <a:xfrm>
              <a:off x="5900602" y="1193063"/>
              <a:ext cx="444345" cy="1023338"/>
              <a:chOff x="5900602" y="1193063"/>
              <a:chExt cx="444345" cy="1023338"/>
            </a:xfrm>
          </p:grpSpPr>
          <p:grpSp>
            <p:nvGrpSpPr>
              <p:cNvPr id="9224" name="Google Shape;9224;p90"/>
              <p:cNvGrpSpPr/>
              <p:nvPr/>
            </p:nvGrpSpPr>
            <p:grpSpPr>
              <a:xfrm>
                <a:off x="6046501" y="1367785"/>
                <a:ext cx="298446" cy="848616"/>
                <a:chOff x="6046501" y="1367785"/>
                <a:chExt cx="298446" cy="848616"/>
              </a:xfrm>
            </p:grpSpPr>
            <p:sp>
              <p:nvSpPr>
                <p:cNvPr id="9225" name="Google Shape;9225;p9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90"/>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90"/>
              <p:cNvGrpSpPr/>
              <p:nvPr/>
            </p:nvGrpSpPr>
            <p:grpSpPr>
              <a:xfrm>
                <a:off x="5900602" y="1193063"/>
                <a:ext cx="284947" cy="182312"/>
                <a:chOff x="5900602" y="1193063"/>
                <a:chExt cx="284947" cy="182312"/>
              </a:xfrm>
            </p:grpSpPr>
            <p:sp>
              <p:nvSpPr>
                <p:cNvPr id="9228" name="Google Shape;9228;p9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29" name="Google Shape;9229;p9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230" name="Google Shape;9230;p90"/>
          <p:cNvGrpSpPr/>
          <p:nvPr/>
        </p:nvGrpSpPr>
        <p:grpSpPr>
          <a:xfrm>
            <a:off x="7217822" y="979408"/>
            <a:ext cx="1219413" cy="1051365"/>
            <a:chOff x="7287122" y="1165658"/>
            <a:chExt cx="1219413" cy="1051365"/>
          </a:xfrm>
        </p:grpSpPr>
        <p:grpSp>
          <p:nvGrpSpPr>
            <p:cNvPr id="9231" name="Google Shape;9231;p90"/>
            <p:cNvGrpSpPr/>
            <p:nvPr/>
          </p:nvGrpSpPr>
          <p:grpSpPr>
            <a:xfrm>
              <a:off x="7287122" y="1969723"/>
              <a:ext cx="1219413" cy="247300"/>
              <a:chOff x="7287122" y="1969723"/>
              <a:chExt cx="1219413" cy="247300"/>
            </a:xfrm>
          </p:grpSpPr>
          <p:sp>
            <p:nvSpPr>
              <p:cNvPr id="9232" name="Google Shape;9232;p9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3" name="Google Shape;9233;p90"/>
              <p:cNvGrpSpPr/>
              <p:nvPr/>
            </p:nvGrpSpPr>
            <p:grpSpPr>
              <a:xfrm>
                <a:off x="7287122" y="2063892"/>
                <a:ext cx="1151753" cy="73428"/>
                <a:chOff x="7287122" y="2063892"/>
                <a:chExt cx="1151753" cy="73428"/>
              </a:xfrm>
            </p:grpSpPr>
            <p:sp>
              <p:nvSpPr>
                <p:cNvPr id="9234" name="Google Shape;9234;p9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35" name="Google Shape;9235;p9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236" name="Google Shape;9236;p90"/>
            <p:cNvGrpSpPr/>
            <p:nvPr/>
          </p:nvGrpSpPr>
          <p:grpSpPr>
            <a:xfrm>
              <a:off x="7287122" y="1712201"/>
              <a:ext cx="1219403" cy="246767"/>
              <a:chOff x="7287122" y="1712201"/>
              <a:chExt cx="1219403" cy="246767"/>
            </a:xfrm>
          </p:grpSpPr>
          <p:sp>
            <p:nvSpPr>
              <p:cNvPr id="9237" name="Google Shape;9237;p9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8" name="Google Shape;9238;p90"/>
              <p:cNvGrpSpPr/>
              <p:nvPr/>
            </p:nvGrpSpPr>
            <p:grpSpPr>
              <a:xfrm>
                <a:off x="7287122" y="1842861"/>
                <a:ext cx="1005303" cy="73419"/>
                <a:chOff x="7287122" y="1842861"/>
                <a:chExt cx="1005303" cy="73419"/>
              </a:xfrm>
            </p:grpSpPr>
            <p:sp>
              <p:nvSpPr>
                <p:cNvPr id="9239" name="Google Shape;9239;p9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40" name="Google Shape;9240;p9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241" name="Google Shape;9241;p90"/>
            <p:cNvGrpSpPr/>
            <p:nvPr/>
          </p:nvGrpSpPr>
          <p:grpSpPr>
            <a:xfrm>
              <a:off x="7287122" y="1447520"/>
              <a:ext cx="1219403" cy="286667"/>
              <a:chOff x="7287122" y="1447520"/>
              <a:chExt cx="1219403" cy="286667"/>
            </a:xfrm>
          </p:grpSpPr>
          <p:sp>
            <p:nvSpPr>
              <p:cNvPr id="9242" name="Google Shape;9242;p9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3" name="Google Shape;9243;p90"/>
              <p:cNvGrpSpPr/>
              <p:nvPr/>
            </p:nvGrpSpPr>
            <p:grpSpPr>
              <a:xfrm>
                <a:off x="7287122" y="1581977"/>
                <a:ext cx="852803" cy="73428"/>
                <a:chOff x="7287122" y="1581977"/>
                <a:chExt cx="852803" cy="73428"/>
              </a:xfrm>
            </p:grpSpPr>
            <p:sp>
              <p:nvSpPr>
                <p:cNvPr id="9244" name="Google Shape;9244;p9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45" name="Google Shape;9245;p9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246" name="Google Shape;9246;p90"/>
            <p:cNvGrpSpPr/>
            <p:nvPr/>
          </p:nvGrpSpPr>
          <p:grpSpPr>
            <a:xfrm>
              <a:off x="7287122" y="1165658"/>
              <a:ext cx="1219403" cy="344253"/>
              <a:chOff x="7287122" y="1165658"/>
              <a:chExt cx="1219403" cy="344253"/>
            </a:xfrm>
          </p:grpSpPr>
          <p:sp>
            <p:nvSpPr>
              <p:cNvPr id="9247" name="Google Shape;9247;p9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8" name="Google Shape;9248;p90"/>
              <p:cNvGrpSpPr/>
              <p:nvPr/>
            </p:nvGrpSpPr>
            <p:grpSpPr>
              <a:xfrm>
                <a:off x="7287122" y="1341025"/>
                <a:ext cx="695703" cy="73419"/>
                <a:chOff x="7287122" y="1341025"/>
                <a:chExt cx="695703" cy="73419"/>
              </a:xfrm>
            </p:grpSpPr>
            <p:sp>
              <p:nvSpPr>
                <p:cNvPr id="9249" name="Google Shape;9249;p9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50" name="Google Shape;9250;p9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54"/>
        <p:cNvGrpSpPr/>
        <p:nvPr/>
      </p:nvGrpSpPr>
      <p:grpSpPr>
        <a:xfrm>
          <a:off x="0" y="0"/>
          <a:ext cx="0" cy="0"/>
          <a:chOff x="0" y="0"/>
          <a:chExt cx="0" cy="0"/>
        </a:xfrm>
      </p:grpSpPr>
      <p:sp>
        <p:nvSpPr>
          <p:cNvPr id="9255" name="Google Shape;9255;p91"/>
          <p:cNvSpPr txBox="1">
            <a:spLocks noGrp="1"/>
          </p:cNvSpPr>
          <p:nvPr>
            <p:ph type="body" idx="4294967295"/>
          </p:nvPr>
        </p:nvSpPr>
        <p:spPr>
          <a:xfrm>
            <a:off x="828875" y="1176707"/>
            <a:ext cx="7525800" cy="761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256" name="Google Shape;9256;p91"/>
          <p:cNvGrpSpPr/>
          <p:nvPr/>
        </p:nvGrpSpPr>
        <p:grpSpPr>
          <a:xfrm>
            <a:off x="845855" y="2307733"/>
            <a:ext cx="340168" cy="298978"/>
            <a:chOff x="892750" y="267400"/>
            <a:chExt cx="483125" cy="424625"/>
          </a:xfrm>
        </p:grpSpPr>
        <p:sp>
          <p:nvSpPr>
            <p:cNvPr id="9257" name="Google Shape;9257;p91"/>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58" name="Google Shape;9258;p91"/>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59" name="Google Shape;9259;p91"/>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60" name="Google Shape;9260;p91"/>
          <p:cNvGrpSpPr/>
          <p:nvPr/>
        </p:nvGrpSpPr>
        <p:grpSpPr>
          <a:xfrm>
            <a:off x="1284289" y="2287121"/>
            <a:ext cx="298996" cy="340204"/>
            <a:chOff x="1516475" y="238075"/>
            <a:chExt cx="424650" cy="483175"/>
          </a:xfrm>
        </p:grpSpPr>
        <p:sp>
          <p:nvSpPr>
            <p:cNvPr id="9261" name="Google Shape;9261;p91"/>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62" name="Google Shape;9262;p91"/>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63" name="Google Shape;9263;p91"/>
          <p:cNvGrpSpPr/>
          <p:nvPr/>
        </p:nvGrpSpPr>
        <p:grpSpPr>
          <a:xfrm>
            <a:off x="1677380" y="2367520"/>
            <a:ext cx="341488" cy="179405"/>
            <a:chOff x="2080675" y="352325"/>
            <a:chExt cx="485000" cy="254800"/>
          </a:xfrm>
        </p:grpSpPr>
        <p:sp>
          <p:nvSpPr>
            <p:cNvPr id="9264" name="Google Shape;9264;p91"/>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65" name="Google Shape;9265;p91"/>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66" name="Google Shape;9266;p91"/>
          <p:cNvGrpSpPr/>
          <p:nvPr/>
        </p:nvGrpSpPr>
        <p:grpSpPr>
          <a:xfrm>
            <a:off x="2126559" y="2287138"/>
            <a:ext cx="298996" cy="340168"/>
            <a:chOff x="2705375" y="238125"/>
            <a:chExt cx="424650" cy="483125"/>
          </a:xfrm>
        </p:grpSpPr>
        <p:sp>
          <p:nvSpPr>
            <p:cNvPr id="9267" name="Google Shape;9267;p91"/>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68" name="Google Shape;9268;p91"/>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69" name="Google Shape;9269;p91"/>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70" name="Google Shape;9270;p91"/>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71" name="Google Shape;9271;p91"/>
          <p:cNvGrpSpPr/>
          <p:nvPr/>
        </p:nvGrpSpPr>
        <p:grpSpPr>
          <a:xfrm>
            <a:off x="2542700" y="2287455"/>
            <a:ext cx="301161" cy="339535"/>
            <a:chOff x="3299850" y="238575"/>
            <a:chExt cx="427725" cy="482225"/>
          </a:xfrm>
        </p:grpSpPr>
        <p:sp>
          <p:nvSpPr>
            <p:cNvPr id="9272" name="Google Shape;9272;p91"/>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73" name="Google Shape;9273;p91"/>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74" name="Google Shape;9274;p91"/>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75" name="Google Shape;9275;p91"/>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76" name="Google Shape;9276;p91"/>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77" name="Google Shape;9277;p91"/>
          <p:cNvGrpSpPr/>
          <p:nvPr/>
        </p:nvGrpSpPr>
        <p:grpSpPr>
          <a:xfrm>
            <a:off x="2929622" y="2287138"/>
            <a:ext cx="352455" cy="340168"/>
            <a:chOff x="3857225" y="238125"/>
            <a:chExt cx="500575" cy="483125"/>
          </a:xfrm>
        </p:grpSpPr>
        <p:sp>
          <p:nvSpPr>
            <p:cNvPr id="9278" name="Google Shape;9278;p91"/>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79" name="Google Shape;9279;p91"/>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0" name="Google Shape;9280;p91"/>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1" name="Google Shape;9281;p91"/>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2" name="Google Shape;9282;p91"/>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3" name="Google Shape;9283;p91"/>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4" name="Google Shape;9284;p91"/>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285" name="Google Shape;9285;p91"/>
          <p:cNvSpPr/>
          <p:nvPr/>
        </p:nvSpPr>
        <p:spPr>
          <a:xfrm>
            <a:off x="3347096" y="2287135"/>
            <a:ext cx="352455" cy="340116"/>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286" name="Google Shape;9286;p91"/>
          <p:cNvGrpSpPr/>
          <p:nvPr/>
        </p:nvGrpSpPr>
        <p:grpSpPr>
          <a:xfrm>
            <a:off x="3776398" y="2287165"/>
            <a:ext cx="340186" cy="340116"/>
            <a:chOff x="5053900" y="238200"/>
            <a:chExt cx="483150" cy="483050"/>
          </a:xfrm>
        </p:grpSpPr>
        <p:sp>
          <p:nvSpPr>
            <p:cNvPr id="9287" name="Google Shape;9287;p91"/>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8" name="Google Shape;9288;p91"/>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9" name="Google Shape;9289;p91"/>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0" name="Google Shape;9290;p91"/>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91" name="Google Shape;9291;p91"/>
          <p:cNvGrpSpPr/>
          <p:nvPr/>
        </p:nvGrpSpPr>
        <p:grpSpPr>
          <a:xfrm>
            <a:off x="4190348" y="2287138"/>
            <a:ext cx="340168" cy="340168"/>
            <a:chOff x="5648375" y="238125"/>
            <a:chExt cx="483125" cy="483125"/>
          </a:xfrm>
        </p:grpSpPr>
        <p:sp>
          <p:nvSpPr>
            <p:cNvPr id="9292" name="Google Shape;9292;p91"/>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3" name="Google Shape;9293;p91"/>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4" name="Google Shape;9294;p91"/>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5" name="Google Shape;9295;p91"/>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6" name="Google Shape;9296;p91"/>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7" name="Google Shape;9297;p91"/>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8" name="Google Shape;9298;p91"/>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9" name="Google Shape;9299;p91"/>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00" name="Google Shape;9300;p91"/>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01" name="Google Shape;9301;p91"/>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02" name="Google Shape;9302;p91"/>
          <p:cNvGrpSpPr/>
          <p:nvPr/>
        </p:nvGrpSpPr>
        <p:grpSpPr>
          <a:xfrm>
            <a:off x="4607035" y="2287138"/>
            <a:ext cx="340168" cy="340168"/>
            <a:chOff x="6242825" y="238125"/>
            <a:chExt cx="483125" cy="483125"/>
          </a:xfrm>
        </p:grpSpPr>
        <p:sp>
          <p:nvSpPr>
            <p:cNvPr id="9303" name="Google Shape;9303;p91"/>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04" name="Google Shape;9304;p91"/>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05" name="Google Shape;9305;p91"/>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06" name="Google Shape;9306;p91"/>
          <p:cNvGrpSpPr/>
          <p:nvPr/>
        </p:nvGrpSpPr>
        <p:grpSpPr>
          <a:xfrm>
            <a:off x="844156" y="2727362"/>
            <a:ext cx="343566" cy="298943"/>
            <a:chOff x="889275" y="861850"/>
            <a:chExt cx="487950" cy="424575"/>
          </a:xfrm>
        </p:grpSpPr>
        <p:sp>
          <p:nvSpPr>
            <p:cNvPr id="9307" name="Google Shape;9307;p91"/>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08" name="Google Shape;9308;p91"/>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09" name="Google Shape;9309;p91"/>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10" name="Google Shape;9310;p91"/>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11" name="Google Shape;9311;p91"/>
          <p:cNvSpPr/>
          <p:nvPr/>
        </p:nvSpPr>
        <p:spPr>
          <a:xfrm>
            <a:off x="1282125" y="2706628"/>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12" name="Google Shape;9312;p91"/>
          <p:cNvSpPr/>
          <p:nvPr/>
        </p:nvSpPr>
        <p:spPr>
          <a:xfrm>
            <a:off x="1677131" y="2706628"/>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313" name="Google Shape;9313;p91"/>
          <p:cNvGrpSpPr/>
          <p:nvPr/>
        </p:nvGrpSpPr>
        <p:grpSpPr>
          <a:xfrm>
            <a:off x="2105973" y="2706749"/>
            <a:ext cx="340168" cy="340168"/>
            <a:chOff x="2676100" y="832575"/>
            <a:chExt cx="483125" cy="483125"/>
          </a:xfrm>
        </p:grpSpPr>
        <p:sp>
          <p:nvSpPr>
            <p:cNvPr id="9314" name="Google Shape;9314;p9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15" name="Google Shape;9315;p9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16" name="Google Shape;9316;p9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17" name="Google Shape;9317;p91"/>
          <p:cNvGrpSpPr/>
          <p:nvPr/>
        </p:nvGrpSpPr>
        <p:grpSpPr>
          <a:xfrm>
            <a:off x="2517477" y="2706749"/>
            <a:ext cx="351610" cy="340168"/>
            <a:chOff x="3270550" y="832575"/>
            <a:chExt cx="499375" cy="483125"/>
          </a:xfrm>
        </p:grpSpPr>
        <p:sp>
          <p:nvSpPr>
            <p:cNvPr id="9318" name="Google Shape;9318;p9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19" name="Google Shape;9319;p9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20" name="Google Shape;9320;p9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21" name="Google Shape;9321;p91"/>
          <p:cNvGrpSpPr/>
          <p:nvPr/>
        </p:nvGrpSpPr>
        <p:grpSpPr>
          <a:xfrm>
            <a:off x="2935756" y="2717381"/>
            <a:ext cx="340186" cy="318904"/>
            <a:chOff x="3865000" y="847675"/>
            <a:chExt cx="483150" cy="452925"/>
          </a:xfrm>
        </p:grpSpPr>
        <p:sp>
          <p:nvSpPr>
            <p:cNvPr id="9322" name="Google Shape;9322;p91"/>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23" name="Google Shape;9323;p91"/>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24" name="Google Shape;9324;p91"/>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25" name="Google Shape;9325;p91"/>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26" name="Google Shape;9326;p91"/>
          <p:cNvGrpSpPr/>
          <p:nvPr/>
        </p:nvGrpSpPr>
        <p:grpSpPr>
          <a:xfrm>
            <a:off x="3351439" y="2727300"/>
            <a:ext cx="344798" cy="299066"/>
            <a:chOff x="4452900" y="861750"/>
            <a:chExt cx="489700" cy="424750"/>
          </a:xfrm>
        </p:grpSpPr>
        <p:sp>
          <p:nvSpPr>
            <p:cNvPr id="9327" name="Google Shape;9327;p91"/>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28" name="Google Shape;9328;p91"/>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29" name="Google Shape;9329;p91"/>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30" name="Google Shape;9330;p91"/>
          <p:cNvGrpSpPr/>
          <p:nvPr/>
        </p:nvGrpSpPr>
        <p:grpSpPr>
          <a:xfrm>
            <a:off x="3768671" y="2706758"/>
            <a:ext cx="355641" cy="340151"/>
            <a:chOff x="5049750" y="832600"/>
            <a:chExt cx="505100" cy="483100"/>
          </a:xfrm>
        </p:grpSpPr>
        <p:sp>
          <p:nvSpPr>
            <p:cNvPr id="9331" name="Google Shape;9331;p91"/>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32" name="Google Shape;9332;p91"/>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33" name="Google Shape;9333;p91"/>
          <p:cNvSpPr/>
          <p:nvPr/>
        </p:nvSpPr>
        <p:spPr>
          <a:xfrm>
            <a:off x="4188930" y="2731276"/>
            <a:ext cx="341700" cy="290899"/>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334" name="Google Shape;9334;p91"/>
          <p:cNvGrpSpPr/>
          <p:nvPr/>
        </p:nvGrpSpPr>
        <p:grpSpPr>
          <a:xfrm>
            <a:off x="4627621" y="2706749"/>
            <a:ext cx="298996" cy="340168"/>
            <a:chOff x="6272100" y="832575"/>
            <a:chExt cx="424650" cy="483125"/>
          </a:xfrm>
        </p:grpSpPr>
        <p:sp>
          <p:nvSpPr>
            <p:cNvPr id="9335" name="Google Shape;9335;p91"/>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36" name="Google Shape;9336;p91"/>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37" name="Google Shape;9337;p91"/>
          <p:cNvGrpSpPr/>
          <p:nvPr/>
        </p:nvGrpSpPr>
        <p:grpSpPr>
          <a:xfrm>
            <a:off x="845828" y="3125798"/>
            <a:ext cx="340221" cy="340186"/>
            <a:chOff x="893650" y="1428000"/>
            <a:chExt cx="483200" cy="483150"/>
          </a:xfrm>
        </p:grpSpPr>
        <p:sp>
          <p:nvSpPr>
            <p:cNvPr id="9338" name="Google Shape;9338;p91"/>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39" name="Google Shape;9339;p91"/>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40" name="Google Shape;9340;p91"/>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41" name="Google Shape;9341;p91"/>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42" name="Google Shape;9342;p91"/>
          <p:cNvSpPr/>
          <p:nvPr/>
        </p:nvSpPr>
        <p:spPr>
          <a:xfrm>
            <a:off x="1263531" y="3186074"/>
            <a:ext cx="340168" cy="21925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43" name="Google Shape;9343;p91"/>
          <p:cNvSpPr/>
          <p:nvPr/>
        </p:nvSpPr>
        <p:spPr>
          <a:xfrm>
            <a:off x="1671076" y="3125647"/>
            <a:ext cx="353617" cy="340133"/>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344" name="Google Shape;9344;p91"/>
          <p:cNvGrpSpPr/>
          <p:nvPr/>
        </p:nvGrpSpPr>
        <p:grpSpPr>
          <a:xfrm>
            <a:off x="2099646" y="3146463"/>
            <a:ext cx="352825" cy="298855"/>
            <a:chOff x="2676100" y="1456375"/>
            <a:chExt cx="501100" cy="424450"/>
          </a:xfrm>
        </p:grpSpPr>
        <p:sp>
          <p:nvSpPr>
            <p:cNvPr id="9345" name="Google Shape;9345;p91"/>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46" name="Google Shape;9346;p91"/>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47" name="Google Shape;9347;p91"/>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48" name="Google Shape;9348;p91"/>
          <p:cNvGrpSpPr/>
          <p:nvPr/>
        </p:nvGrpSpPr>
        <p:grpSpPr>
          <a:xfrm>
            <a:off x="2523170" y="3125806"/>
            <a:ext cx="340221" cy="340168"/>
            <a:chOff x="3270475" y="1427025"/>
            <a:chExt cx="483200" cy="483125"/>
          </a:xfrm>
        </p:grpSpPr>
        <p:sp>
          <p:nvSpPr>
            <p:cNvPr id="9349" name="Google Shape;9349;p9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50" name="Google Shape;9350;p9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51" name="Google Shape;9351;p9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52" name="Google Shape;9352;p91"/>
          <p:cNvGrpSpPr/>
          <p:nvPr/>
        </p:nvGrpSpPr>
        <p:grpSpPr>
          <a:xfrm>
            <a:off x="2934083" y="3125780"/>
            <a:ext cx="343530" cy="340221"/>
            <a:chOff x="3860250" y="1427025"/>
            <a:chExt cx="487900" cy="483200"/>
          </a:xfrm>
        </p:grpSpPr>
        <p:sp>
          <p:nvSpPr>
            <p:cNvPr id="9353" name="Google Shape;9353;p91"/>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54" name="Google Shape;9354;p91"/>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55" name="Google Shape;9355;p91"/>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56" name="Google Shape;9356;p91"/>
          <p:cNvSpPr/>
          <p:nvPr/>
        </p:nvSpPr>
        <p:spPr>
          <a:xfrm>
            <a:off x="3353203" y="3125629"/>
            <a:ext cx="340239" cy="340168"/>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57" name="Google Shape;9357;p91"/>
          <p:cNvSpPr/>
          <p:nvPr/>
        </p:nvSpPr>
        <p:spPr>
          <a:xfrm>
            <a:off x="3774142" y="3125620"/>
            <a:ext cx="343530" cy="340186"/>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358" name="Google Shape;9358;p91"/>
          <p:cNvGrpSpPr/>
          <p:nvPr/>
        </p:nvGrpSpPr>
        <p:grpSpPr>
          <a:xfrm>
            <a:off x="4190322" y="3125806"/>
            <a:ext cx="340221" cy="340168"/>
            <a:chOff x="5648375" y="1427025"/>
            <a:chExt cx="483200" cy="483125"/>
          </a:xfrm>
        </p:grpSpPr>
        <p:sp>
          <p:nvSpPr>
            <p:cNvPr id="9359" name="Google Shape;9359;p91"/>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60" name="Google Shape;9360;p91"/>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61" name="Google Shape;9361;p91"/>
          <p:cNvGrpSpPr/>
          <p:nvPr/>
        </p:nvGrpSpPr>
        <p:grpSpPr>
          <a:xfrm>
            <a:off x="4604808" y="3125789"/>
            <a:ext cx="344622" cy="340204"/>
            <a:chOff x="6238300" y="1426975"/>
            <a:chExt cx="489450" cy="483175"/>
          </a:xfrm>
        </p:grpSpPr>
        <p:sp>
          <p:nvSpPr>
            <p:cNvPr id="9362" name="Google Shape;9362;p91"/>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63" name="Google Shape;9363;p91"/>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64" name="Google Shape;9364;p91"/>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65" name="Google Shape;9365;p91"/>
          <p:cNvSpPr/>
          <p:nvPr/>
        </p:nvSpPr>
        <p:spPr>
          <a:xfrm>
            <a:off x="865437" y="3545273"/>
            <a:ext cx="300792" cy="338725"/>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366" name="Google Shape;9366;p91"/>
          <p:cNvGrpSpPr/>
          <p:nvPr/>
        </p:nvGrpSpPr>
        <p:grpSpPr>
          <a:xfrm>
            <a:off x="1263703" y="3544794"/>
            <a:ext cx="340168" cy="340186"/>
            <a:chOff x="1487200" y="2021475"/>
            <a:chExt cx="483125" cy="483150"/>
          </a:xfrm>
        </p:grpSpPr>
        <p:sp>
          <p:nvSpPr>
            <p:cNvPr id="9367" name="Google Shape;9367;p91"/>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68" name="Google Shape;9368;p91"/>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69" name="Google Shape;9369;p91"/>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70" name="Google Shape;9370;p91"/>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71" name="Google Shape;9371;p91"/>
          <p:cNvGrpSpPr/>
          <p:nvPr/>
        </p:nvGrpSpPr>
        <p:grpSpPr>
          <a:xfrm>
            <a:off x="1678040" y="3565398"/>
            <a:ext cx="340168" cy="298978"/>
            <a:chOff x="2081650" y="2050750"/>
            <a:chExt cx="483125" cy="424625"/>
          </a:xfrm>
        </p:grpSpPr>
        <p:sp>
          <p:nvSpPr>
            <p:cNvPr id="9372" name="Google Shape;9372;p91"/>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73" name="Google Shape;9373;p91"/>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74" name="Google Shape;9374;p91"/>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75" name="Google Shape;9375;p91"/>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76" name="Google Shape;9376;p91"/>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77" name="Google Shape;9377;p91"/>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78" name="Google Shape;9378;p91"/>
          <p:cNvGrpSpPr/>
          <p:nvPr/>
        </p:nvGrpSpPr>
        <p:grpSpPr>
          <a:xfrm>
            <a:off x="2105973" y="3588721"/>
            <a:ext cx="340168" cy="252332"/>
            <a:chOff x="2676100" y="2083800"/>
            <a:chExt cx="483125" cy="358375"/>
          </a:xfrm>
        </p:grpSpPr>
        <p:sp>
          <p:nvSpPr>
            <p:cNvPr id="9379" name="Google Shape;9379;p91"/>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80" name="Google Shape;9380;p91"/>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81" name="Google Shape;9381;p91"/>
          <p:cNvGrpSpPr/>
          <p:nvPr/>
        </p:nvGrpSpPr>
        <p:grpSpPr>
          <a:xfrm>
            <a:off x="2531487" y="3554766"/>
            <a:ext cx="323587" cy="320242"/>
            <a:chOff x="3282325" y="2035675"/>
            <a:chExt cx="459575" cy="454825"/>
          </a:xfrm>
        </p:grpSpPr>
        <p:sp>
          <p:nvSpPr>
            <p:cNvPr id="9382" name="Google Shape;9382;p91"/>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83" name="Google Shape;9383;p91"/>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84" name="Google Shape;9384;p91"/>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85" name="Google Shape;9385;p91"/>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86" name="Google Shape;9386;p91"/>
          <p:cNvSpPr/>
          <p:nvPr/>
        </p:nvSpPr>
        <p:spPr>
          <a:xfrm>
            <a:off x="2940184" y="3556291"/>
            <a:ext cx="330434" cy="316687"/>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87" name="Google Shape;9387;p91"/>
          <p:cNvSpPr/>
          <p:nvPr/>
        </p:nvSpPr>
        <p:spPr>
          <a:xfrm>
            <a:off x="3373188" y="3544543"/>
            <a:ext cx="300263" cy="340186"/>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388" name="Google Shape;9388;p91"/>
          <p:cNvGrpSpPr/>
          <p:nvPr/>
        </p:nvGrpSpPr>
        <p:grpSpPr>
          <a:xfrm>
            <a:off x="3776187" y="3544803"/>
            <a:ext cx="340608" cy="340168"/>
            <a:chOff x="5053900" y="2021500"/>
            <a:chExt cx="483750" cy="483125"/>
          </a:xfrm>
        </p:grpSpPr>
        <p:sp>
          <p:nvSpPr>
            <p:cNvPr id="9389" name="Google Shape;9389;p91"/>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0" name="Google Shape;9390;p91"/>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1" name="Google Shape;9391;p91"/>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2" name="Google Shape;9392;p91"/>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3" name="Google Shape;9393;p91"/>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4" name="Google Shape;9394;p91"/>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5" name="Google Shape;9395;p91"/>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6" name="Google Shape;9396;p91"/>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97" name="Google Shape;9397;p91"/>
          <p:cNvSpPr/>
          <p:nvPr/>
        </p:nvSpPr>
        <p:spPr>
          <a:xfrm>
            <a:off x="4249525" y="3544640"/>
            <a:ext cx="220489" cy="33999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398" name="Google Shape;9398;p91"/>
          <p:cNvGrpSpPr/>
          <p:nvPr/>
        </p:nvGrpSpPr>
        <p:grpSpPr>
          <a:xfrm>
            <a:off x="4601286" y="3547971"/>
            <a:ext cx="351663" cy="333831"/>
            <a:chOff x="6222125" y="2025975"/>
            <a:chExt cx="499450" cy="474125"/>
          </a:xfrm>
        </p:grpSpPr>
        <p:sp>
          <p:nvSpPr>
            <p:cNvPr id="9399" name="Google Shape;9399;p9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00" name="Google Shape;9400;p9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01" name="Google Shape;9401;p9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02" name="Google Shape;9402;p91"/>
          <p:cNvGrpSpPr/>
          <p:nvPr/>
        </p:nvGrpSpPr>
        <p:grpSpPr>
          <a:xfrm>
            <a:off x="5058848" y="2364541"/>
            <a:ext cx="335504" cy="185953"/>
            <a:chOff x="896050" y="2725450"/>
            <a:chExt cx="476500" cy="264100"/>
          </a:xfrm>
        </p:grpSpPr>
        <p:sp>
          <p:nvSpPr>
            <p:cNvPr id="9403" name="Google Shape;9403;p91"/>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04" name="Google Shape;9404;p91"/>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05" name="Google Shape;9405;p91"/>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06" name="Google Shape;9406;p91"/>
          <p:cNvGrpSpPr/>
          <p:nvPr/>
        </p:nvGrpSpPr>
        <p:grpSpPr>
          <a:xfrm>
            <a:off x="5489588" y="2287425"/>
            <a:ext cx="340168" cy="340186"/>
            <a:chOff x="1487200" y="2615925"/>
            <a:chExt cx="483125" cy="483150"/>
          </a:xfrm>
        </p:grpSpPr>
        <p:sp>
          <p:nvSpPr>
            <p:cNvPr id="9407" name="Google Shape;9407;p91"/>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08" name="Google Shape;9408;p91"/>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09" name="Google Shape;9409;p91"/>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10" name="Google Shape;9410;p91"/>
          <p:cNvGrpSpPr/>
          <p:nvPr/>
        </p:nvGrpSpPr>
        <p:grpSpPr>
          <a:xfrm>
            <a:off x="5889537" y="2287425"/>
            <a:ext cx="353564" cy="340186"/>
            <a:chOff x="2077575" y="2615925"/>
            <a:chExt cx="502150" cy="483150"/>
          </a:xfrm>
        </p:grpSpPr>
        <p:sp>
          <p:nvSpPr>
            <p:cNvPr id="9411" name="Google Shape;9411;p91"/>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12" name="Google Shape;9412;p91"/>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13" name="Google Shape;9413;p91"/>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14" name="Google Shape;9414;p91"/>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15" name="Google Shape;9415;p91"/>
          <p:cNvGrpSpPr/>
          <p:nvPr/>
        </p:nvGrpSpPr>
        <p:grpSpPr>
          <a:xfrm>
            <a:off x="6313326" y="2303452"/>
            <a:ext cx="334536" cy="308132"/>
            <a:chOff x="2680100" y="2638725"/>
            <a:chExt cx="475125" cy="437625"/>
          </a:xfrm>
        </p:grpSpPr>
        <p:sp>
          <p:nvSpPr>
            <p:cNvPr id="9416" name="Google Shape;9416;p91"/>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17" name="Google Shape;9417;p91"/>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18" name="Google Shape;9418;p91"/>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19" name="Google Shape;9419;p91"/>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20" name="Google Shape;9420;p91"/>
          <p:cNvGrpSpPr/>
          <p:nvPr/>
        </p:nvGrpSpPr>
        <p:grpSpPr>
          <a:xfrm>
            <a:off x="6778965" y="2287425"/>
            <a:ext cx="239183" cy="340186"/>
            <a:chOff x="3342275" y="2615925"/>
            <a:chExt cx="339700" cy="483150"/>
          </a:xfrm>
        </p:grpSpPr>
        <p:sp>
          <p:nvSpPr>
            <p:cNvPr id="9421" name="Google Shape;9421;p91"/>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22" name="Google Shape;9422;p91"/>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423" name="Google Shape;9423;p91"/>
          <p:cNvSpPr/>
          <p:nvPr/>
        </p:nvSpPr>
        <p:spPr>
          <a:xfrm>
            <a:off x="7172212" y="2287100"/>
            <a:ext cx="279052" cy="340186"/>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24" name="Google Shape;9424;p91"/>
          <p:cNvSpPr/>
          <p:nvPr/>
        </p:nvSpPr>
        <p:spPr>
          <a:xfrm>
            <a:off x="7565246" y="2297730"/>
            <a:ext cx="340186" cy="31892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25" name="Google Shape;9425;p91"/>
          <p:cNvSpPr/>
          <p:nvPr/>
        </p:nvSpPr>
        <p:spPr>
          <a:xfrm>
            <a:off x="7990101" y="2297730"/>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426" name="Google Shape;9426;p91"/>
          <p:cNvGrpSpPr/>
          <p:nvPr/>
        </p:nvGrpSpPr>
        <p:grpSpPr>
          <a:xfrm>
            <a:off x="6415846" y="3956426"/>
            <a:ext cx="339482" cy="339271"/>
            <a:chOff x="5648900" y="2616600"/>
            <a:chExt cx="482150" cy="481850"/>
          </a:xfrm>
        </p:grpSpPr>
        <p:sp>
          <p:nvSpPr>
            <p:cNvPr id="9427" name="Google Shape;9427;p91"/>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28" name="Google Shape;9428;p91"/>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29" name="Google Shape;9429;p91"/>
          <p:cNvGrpSpPr/>
          <p:nvPr/>
        </p:nvGrpSpPr>
        <p:grpSpPr>
          <a:xfrm>
            <a:off x="4735130" y="3963142"/>
            <a:ext cx="325626" cy="325694"/>
            <a:chOff x="6242825" y="2615925"/>
            <a:chExt cx="483125" cy="483225"/>
          </a:xfrm>
        </p:grpSpPr>
        <p:sp>
          <p:nvSpPr>
            <p:cNvPr id="9430" name="Google Shape;9430;p91"/>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31" name="Google Shape;9431;p91"/>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32" name="Google Shape;9432;p91"/>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33" name="Google Shape;9433;p91"/>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34" name="Google Shape;9434;p91"/>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435" name="Google Shape;9435;p91"/>
          <p:cNvSpPr/>
          <p:nvPr/>
        </p:nvSpPr>
        <p:spPr>
          <a:xfrm>
            <a:off x="5053509" y="2716141"/>
            <a:ext cx="345977" cy="32117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436" name="Google Shape;9436;p91"/>
          <p:cNvGrpSpPr/>
          <p:nvPr/>
        </p:nvGrpSpPr>
        <p:grpSpPr>
          <a:xfrm>
            <a:off x="5488629" y="2707036"/>
            <a:ext cx="342087" cy="340186"/>
            <a:chOff x="1487200" y="3210375"/>
            <a:chExt cx="485850" cy="483150"/>
          </a:xfrm>
        </p:grpSpPr>
        <p:sp>
          <p:nvSpPr>
            <p:cNvPr id="9437" name="Google Shape;9437;p91"/>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38" name="Google Shape;9438;p91"/>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39" name="Google Shape;9439;p91"/>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440" name="Google Shape;9440;p91"/>
          <p:cNvSpPr/>
          <p:nvPr/>
        </p:nvSpPr>
        <p:spPr>
          <a:xfrm>
            <a:off x="5895994" y="2739750"/>
            <a:ext cx="340168" cy="273948"/>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41" name="Google Shape;9441;p91"/>
          <p:cNvSpPr/>
          <p:nvPr/>
        </p:nvSpPr>
        <p:spPr>
          <a:xfrm>
            <a:off x="6310174" y="2774289"/>
            <a:ext cx="340221" cy="204858"/>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442" name="Google Shape;9442;p91"/>
          <p:cNvGrpSpPr/>
          <p:nvPr/>
        </p:nvGrpSpPr>
        <p:grpSpPr>
          <a:xfrm>
            <a:off x="6727988" y="2707027"/>
            <a:ext cx="341136" cy="340204"/>
            <a:chOff x="3269875" y="3210400"/>
            <a:chExt cx="484500" cy="483175"/>
          </a:xfrm>
        </p:grpSpPr>
        <p:sp>
          <p:nvSpPr>
            <p:cNvPr id="9443" name="Google Shape;9443;p91"/>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44" name="Google Shape;9444;p91"/>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45" name="Google Shape;9445;p91"/>
          <p:cNvGrpSpPr/>
          <p:nvPr/>
        </p:nvGrpSpPr>
        <p:grpSpPr>
          <a:xfrm>
            <a:off x="7227082" y="2706666"/>
            <a:ext cx="170216" cy="340925"/>
            <a:chOff x="3985700" y="3210375"/>
            <a:chExt cx="241750" cy="484200"/>
          </a:xfrm>
        </p:grpSpPr>
        <p:sp>
          <p:nvSpPr>
            <p:cNvPr id="9446" name="Google Shape;9446;p91"/>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47" name="Google Shape;9447;p91"/>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48" name="Google Shape;9448;p91"/>
          <p:cNvGrpSpPr/>
          <p:nvPr/>
        </p:nvGrpSpPr>
        <p:grpSpPr>
          <a:xfrm>
            <a:off x="7566351" y="2707678"/>
            <a:ext cx="339007" cy="338901"/>
            <a:chOff x="4460225" y="3211300"/>
            <a:chExt cx="481475" cy="481325"/>
          </a:xfrm>
        </p:grpSpPr>
        <p:sp>
          <p:nvSpPr>
            <p:cNvPr id="9449" name="Google Shape;9449;p91"/>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50" name="Google Shape;9450;p91"/>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451" name="Google Shape;9451;p91"/>
          <p:cNvSpPr/>
          <p:nvPr/>
        </p:nvSpPr>
        <p:spPr>
          <a:xfrm>
            <a:off x="7990101" y="2726454"/>
            <a:ext cx="340186" cy="300545"/>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452" name="Google Shape;9452;p91"/>
          <p:cNvGrpSpPr/>
          <p:nvPr/>
        </p:nvGrpSpPr>
        <p:grpSpPr>
          <a:xfrm>
            <a:off x="6859688" y="3985756"/>
            <a:ext cx="342034" cy="280654"/>
            <a:chOff x="5647000" y="3252650"/>
            <a:chExt cx="485775" cy="398600"/>
          </a:xfrm>
        </p:grpSpPr>
        <p:sp>
          <p:nvSpPr>
            <p:cNvPr id="9453" name="Google Shape;9453;p91"/>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54" name="Google Shape;9454;p91"/>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55" name="Google Shape;9455;p91"/>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56" name="Google Shape;9456;p91"/>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57" name="Google Shape;9457;p91"/>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58" name="Google Shape;9458;p91"/>
          <p:cNvGrpSpPr/>
          <p:nvPr/>
        </p:nvGrpSpPr>
        <p:grpSpPr>
          <a:xfrm>
            <a:off x="5165128" y="3991768"/>
            <a:ext cx="326536" cy="268454"/>
            <a:chOff x="6242450" y="3252800"/>
            <a:chExt cx="484475" cy="398300"/>
          </a:xfrm>
        </p:grpSpPr>
        <p:sp>
          <p:nvSpPr>
            <p:cNvPr id="9459" name="Google Shape;9459;p91"/>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60" name="Google Shape;9460;p91"/>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61" name="Google Shape;9461;p91"/>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62" name="Google Shape;9462;p91"/>
          <p:cNvGrpSpPr/>
          <p:nvPr/>
        </p:nvGrpSpPr>
        <p:grpSpPr>
          <a:xfrm>
            <a:off x="5077111" y="3126102"/>
            <a:ext cx="298978" cy="340168"/>
            <a:chOff x="922025" y="3804850"/>
            <a:chExt cx="424625" cy="483125"/>
          </a:xfrm>
        </p:grpSpPr>
        <p:sp>
          <p:nvSpPr>
            <p:cNvPr id="9463" name="Google Shape;9463;p91"/>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64" name="Google Shape;9464;p91"/>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465" name="Google Shape;9465;p91"/>
          <p:cNvSpPr/>
          <p:nvPr/>
        </p:nvSpPr>
        <p:spPr>
          <a:xfrm>
            <a:off x="5485351" y="3125004"/>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466" name="Google Shape;9466;p91"/>
          <p:cNvGrpSpPr/>
          <p:nvPr/>
        </p:nvGrpSpPr>
        <p:grpSpPr>
          <a:xfrm>
            <a:off x="5909841" y="3126102"/>
            <a:ext cx="312955" cy="340168"/>
            <a:chOff x="2100300" y="3804850"/>
            <a:chExt cx="444475" cy="483125"/>
          </a:xfrm>
        </p:grpSpPr>
        <p:sp>
          <p:nvSpPr>
            <p:cNvPr id="9467" name="Google Shape;9467;p91"/>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68" name="Google Shape;9468;p91"/>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69" name="Google Shape;9469;p91"/>
          <p:cNvGrpSpPr/>
          <p:nvPr/>
        </p:nvGrpSpPr>
        <p:grpSpPr>
          <a:xfrm>
            <a:off x="6333463" y="3126102"/>
            <a:ext cx="294261" cy="340168"/>
            <a:chOff x="2708700" y="3804850"/>
            <a:chExt cx="417925" cy="483125"/>
          </a:xfrm>
        </p:grpSpPr>
        <p:sp>
          <p:nvSpPr>
            <p:cNvPr id="9470" name="Google Shape;9470;p91"/>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71" name="Google Shape;9471;p91"/>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72" name="Google Shape;9472;p91"/>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73" name="Google Shape;9473;p91"/>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474" name="Google Shape;9474;p91"/>
          <p:cNvSpPr/>
          <p:nvPr/>
        </p:nvSpPr>
        <p:spPr>
          <a:xfrm>
            <a:off x="6728094" y="3166169"/>
            <a:ext cx="340168" cy="2590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75" name="Google Shape;9475;p91"/>
          <p:cNvSpPr/>
          <p:nvPr/>
        </p:nvSpPr>
        <p:spPr>
          <a:xfrm>
            <a:off x="7154806" y="3125620"/>
            <a:ext cx="313870" cy="340186"/>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476" name="Google Shape;9476;p91"/>
          <p:cNvGrpSpPr/>
          <p:nvPr/>
        </p:nvGrpSpPr>
        <p:grpSpPr>
          <a:xfrm>
            <a:off x="7570338" y="3127378"/>
            <a:ext cx="331033" cy="337616"/>
            <a:chOff x="4467450" y="3808475"/>
            <a:chExt cx="470150" cy="479500"/>
          </a:xfrm>
        </p:grpSpPr>
        <p:sp>
          <p:nvSpPr>
            <p:cNvPr id="9477" name="Google Shape;9477;p91"/>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78" name="Google Shape;9478;p91"/>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79" name="Google Shape;9479;p91"/>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80" name="Google Shape;9480;p91"/>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81" name="Google Shape;9481;p91"/>
          <p:cNvGrpSpPr/>
          <p:nvPr/>
        </p:nvGrpSpPr>
        <p:grpSpPr>
          <a:xfrm>
            <a:off x="7990685" y="3126102"/>
            <a:ext cx="340186" cy="340168"/>
            <a:chOff x="5053900" y="3804850"/>
            <a:chExt cx="483150" cy="483125"/>
          </a:xfrm>
        </p:grpSpPr>
        <p:sp>
          <p:nvSpPr>
            <p:cNvPr id="9482" name="Google Shape;9482;p91"/>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83" name="Google Shape;9483;p91"/>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84" name="Google Shape;9484;p91"/>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85" name="Google Shape;9485;p91"/>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86" name="Google Shape;9486;p91"/>
          <p:cNvGrpSpPr/>
          <p:nvPr/>
        </p:nvGrpSpPr>
        <p:grpSpPr>
          <a:xfrm>
            <a:off x="7306081" y="3956021"/>
            <a:ext cx="340168" cy="340168"/>
            <a:chOff x="5648375" y="3804850"/>
            <a:chExt cx="483125" cy="483125"/>
          </a:xfrm>
        </p:grpSpPr>
        <p:sp>
          <p:nvSpPr>
            <p:cNvPr id="9487" name="Google Shape;9487;p91"/>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88" name="Google Shape;9488;p91"/>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89" name="Google Shape;9489;p91"/>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90" name="Google Shape;9490;p91"/>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91" name="Google Shape;9491;p91"/>
          <p:cNvGrpSpPr/>
          <p:nvPr/>
        </p:nvGrpSpPr>
        <p:grpSpPr>
          <a:xfrm>
            <a:off x="5596036" y="3968278"/>
            <a:ext cx="280923" cy="315449"/>
            <a:chOff x="6276025" y="3812400"/>
            <a:chExt cx="416800" cy="468025"/>
          </a:xfrm>
        </p:grpSpPr>
        <p:sp>
          <p:nvSpPr>
            <p:cNvPr id="9492" name="Google Shape;9492;p91"/>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93" name="Google Shape;9493;p91"/>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94" name="Google Shape;9494;p91"/>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95" name="Google Shape;9495;p91"/>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96" name="Google Shape;9496;p91"/>
          <p:cNvGrpSpPr/>
          <p:nvPr/>
        </p:nvGrpSpPr>
        <p:grpSpPr>
          <a:xfrm>
            <a:off x="5055293" y="3545089"/>
            <a:ext cx="342615" cy="340186"/>
            <a:chOff x="890400" y="4399350"/>
            <a:chExt cx="486600" cy="483150"/>
          </a:xfrm>
        </p:grpSpPr>
        <p:sp>
          <p:nvSpPr>
            <p:cNvPr id="9497" name="Google Shape;9497;p91"/>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98" name="Google Shape;9498;p91"/>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99" name="Google Shape;9499;p91"/>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00" name="Google Shape;9500;p91"/>
          <p:cNvGrpSpPr/>
          <p:nvPr/>
        </p:nvGrpSpPr>
        <p:grpSpPr>
          <a:xfrm>
            <a:off x="5489588" y="3560368"/>
            <a:ext cx="340168" cy="309628"/>
            <a:chOff x="1487200" y="4421025"/>
            <a:chExt cx="483125" cy="439750"/>
          </a:xfrm>
        </p:grpSpPr>
        <p:sp>
          <p:nvSpPr>
            <p:cNvPr id="9501" name="Google Shape;9501;p91"/>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02" name="Google Shape;9502;p91"/>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03" name="Google Shape;9503;p91"/>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04" name="Google Shape;9504;p91"/>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05" name="Google Shape;9505;p91"/>
          <p:cNvGrpSpPr/>
          <p:nvPr/>
        </p:nvGrpSpPr>
        <p:grpSpPr>
          <a:xfrm>
            <a:off x="5893867" y="3545107"/>
            <a:ext cx="344903" cy="340151"/>
            <a:chOff x="2079300" y="4399325"/>
            <a:chExt cx="489850" cy="483100"/>
          </a:xfrm>
        </p:grpSpPr>
        <p:sp>
          <p:nvSpPr>
            <p:cNvPr id="9506" name="Google Shape;9506;p91"/>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07" name="Google Shape;9507;p91"/>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508" name="Google Shape;9508;p91"/>
          <p:cNvSpPr/>
          <p:nvPr/>
        </p:nvSpPr>
        <p:spPr>
          <a:xfrm>
            <a:off x="6330757" y="3544569"/>
            <a:ext cx="299049" cy="340133"/>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509" name="Google Shape;9509;p91"/>
          <p:cNvGrpSpPr/>
          <p:nvPr/>
        </p:nvGrpSpPr>
        <p:grpSpPr>
          <a:xfrm>
            <a:off x="6760439" y="3545107"/>
            <a:ext cx="276236" cy="340151"/>
            <a:chOff x="3316000" y="4399325"/>
            <a:chExt cx="392325" cy="483100"/>
          </a:xfrm>
        </p:grpSpPr>
        <p:sp>
          <p:nvSpPr>
            <p:cNvPr id="9510" name="Google Shape;9510;p91"/>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11" name="Google Shape;9511;p91"/>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12" name="Google Shape;9512;p91"/>
          <p:cNvGrpSpPr/>
          <p:nvPr/>
        </p:nvGrpSpPr>
        <p:grpSpPr>
          <a:xfrm>
            <a:off x="7185179" y="3545089"/>
            <a:ext cx="254022" cy="340186"/>
            <a:chOff x="3926225" y="4399275"/>
            <a:chExt cx="360775" cy="483150"/>
          </a:xfrm>
        </p:grpSpPr>
        <p:sp>
          <p:nvSpPr>
            <p:cNvPr id="9513" name="Google Shape;9513;p91"/>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14" name="Google Shape;9514;p91"/>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515" name="Google Shape;9515;p91"/>
          <p:cNvSpPr/>
          <p:nvPr/>
        </p:nvSpPr>
        <p:spPr>
          <a:xfrm>
            <a:off x="7645633" y="3544578"/>
            <a:ext cx="179387" cy="340116"/>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516" name="Google Shape;9516;p91"/>
          <p:cNvGrpSpPr/>
          <p:nvPr/>
        </p:nvGrpSpPr>
        <p:grpSpPr>
          <a:xfrm>
            <a:off x="7990738" y="3545151"/>
            <a:ext cx="340080" cy="340063"/>
            <a:chOff x="5053975" y="4399375"/>
            <a:chExt cx="483000" cy="482975"/>
          </a:xfrm>
        </p:grpSpPr>
        <p:sp>
          <p:nvSpPr>
            <p:cNvPr id="9517" name="Google Shape;9517;p91"/>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18" name="Google Shape;9518;p91"/>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19" name="Google Shape;9519;p91"/>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20" name="Google Shape;9520;p91"/>
          <p:cNvGrpSpPr/>
          <p:nvPr/>
        </p:nvGrpSpPr>
        <p:grpSpPr>
          <a:xfrm>
            <a:off x="7750609" y="3956042"/>
            <a:ext cx="340168" cy="340168"/>
            <a:chOff x="5648375" y="4399300"/>
            <a:chExt cx="483125" cy="483125"/>
          </a:xfrm>
        </p:grpSpPr>
        <p:sp>
          <p:nvSpPr>
            <p:cNvPr id="9521" name="Google Shape;9521;p91"/>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22" name="Google Shape;9522;p91"/>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23" name="Google Shape;9523;p91"/>
          <p:cNvGrpSpPr/>
          <p:nvPr/>
        </p:nvGrpSpPr>
        <p:grpSpPr>
          <a:xfrm>
            <a:off x="5981331" y="3974637"/>
            <a:ext cx="330007" cy="302744"/>
            <a:chOff x="6239575" y="4416275"/>
            <a:chExt cx="489625" cy="449175"/>
          </a:xfrm>
        </p:grpSpPr>
        <p:sp>
          <p:nvSpPr>
            <p:cNvPr id="9524" name="Google Shape;9524;p91"/>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25" name="Google Shape;9525;p91"/>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26" name="Google Shape;9526;p91"/>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27" name="Google Shape;9527;p91"/>
          <p:cNvGrpSpPr/>
          <p:nvPr/>
        </p:nvGrpSpPr>
        <p:grpSpPr>
          <a:xfrm>
            <a:off x="3084610" y="3971815"/>
            <a:ext cx="308234" cy="308234"/>
            <a:chOff x="892750" y="4993750"/>
            <a:chExt cx="483125" cy="483125"/>
          </a:xfrm>
        </p:grpSpPr>
        <p:sp>
          <p:nvSpPr>
            <p:cNvPr id="9528" name="Google Shape;9528;p91"/>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29" name="Google Shape;9529;p91"/>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30" name="Google Shape;9530;p91"/>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31" name="Google Shape;9531;p91"/>
          <p:cNvGrpSpPr/>
          <p:nvPr/>
        </p:nvGrpSpPr>
        <p:grpSpPr>
          <a:xfrm>
            <a:off x="3497219" y="3971815"/>
            <a:ext cx="308234" cy="308234"/>
            <a:chOff x="1487200" y="4993750"/>
            <a:chExt cx="483125" cy="483125"/>
          </a:xfrm>
        </p:grpSpPr>
        <p:sp>
          <p:nvSpPr>
            <p:cNvPr id="9532" name="Google Shape;9532;p91"/>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33" name="Google Shape;9533;p91"/>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34" name="Google Shape;9534;p91"/>
          <p:cNvGrpSpPr/>
          <p:nvPr/>
        </p:nvGrpSpPr>
        <p:grpSpPr>
          <a:xfrm>
            <a:off x="3909829" y="3971815"/>
            <a:ext cx="308234" cy="308234"/>
            <a:chOff x="2081650" y="4993750"/>
            <a:chExt cx="483125" cy="483125"/>
          </a:xfrm>
        </p:grpSpPr>
        <p:sp>
          <p:nvSpPr>
            <p:cNvPr id="9535" name="Google Shape;9535;p91"/>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36" name="Google Shape;9536;p91"/>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37" name="Google Shape;9537;p91"/>
          <p:cNvGrpSpPr/>
          <p:nvPr/>
        </p:nvGrpSpPr>
        <p:grpSpPr>
          <a:xfrm>
            <a:off x="1491328" y="3979188"/>
            <a:ext cx="293982" cy="293982"/>
            <a:chOff x="2676100" y="4993750"/>
            <a:chExt cx="483125" cy="483125"/>
          </a:xfrm>
        </p:grpSpPr>
        <p:sp>
          <p:nvSpPr>
            <p:cNvPr id="9538" name="Google Shape;9538;p91"/>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39" name="Google Shape;9539;p91"/>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40" name="Google Shape;9540;p91"/>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41" name="Google Shape;9541;p91"/>
          <p:cNvGrpSpPr/>
          <p:nvPr/>
        </p:nvGrpSpPr>
        <p:grpSpPr>
          <a:xfrm>
            <a:off x="4322435" y="3971815"/>
            <a:ext cx="308234" cy="308234"/>
            <a:chOff x="3270550" y="4993750"/>
            <a:chExt cx="483125" cy="483125"/>
          </a:xfrm>
        </p:grpSpPr>
        <p:sp>
          <p:nvSpPr>
            <p:cNvPr id="9542" name="Google Shape;9542;p91"/>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43" name="Google Shape;9543;p91"/>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44" name="Google Shape;9544;p91"/>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545" name="Google Shape;9545;p91"/>
          <p:cNvSpPr/>
          <p:nvPr/>
        </p:nvSpPr>
        <p:spPr>
          <a:xfrm>
            <a:off x="1889555" y="3978931"/>
            <a:ext cx="293997" cy="29407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546" name="Google Shape;9546;p91"/>
          <p:cNvGrpSpPr/>
          <p:nvPr/>
        </p:nvGrpSpPr>
        <p:grpSpPr>
          <a:xfrm>
            <a:off x="2288093" y="3979142"/>
            <a:ext cx="293997" cy="294073"/>
            <a:chOff x="4459450" y="4993700"/>
            <a:chExt cx="483150" cy="483275"/>
          </a:xfrm>
        </p:grpSpPr>
        <p:sp>
          <p:nvSpPr>
            <p:cNvPr id="9547" name="Google Shape;9547;p91"/>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48" name="Google Shape;9548;p91"/>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49" name="Google Shape;9549;p91"/>
          <p:cNvGrpSpPr/>
          <p:nvPr/>
        </p:nvGrpSpPr>
        <p:grpSpPr>
          <a:xfrm>
            <a:off x="2686471" y="3979142"/>
            <a:ext cx="293997" cy="294073"/>
            <a:chOff x="5053900" y="4993700"/>
            <a:chExt cx="483150" cy="483275"/>
          </a:xfrm>
        </p:grpSpPr>
        <p:sp>
          <p:nvSpPr>
            <p:cNvPr id="9550" name="Google Shape;9550;p91"/>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51" name="Google Shape;9551;p91"/>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552" name="Google Shape;9552;p91"/>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556"/>
        <p:cNvGrpSpPr/>
        <p:nvPr/>
      </p:nvGrpSpPr>
      <p:grpSpPr>
        <a:xfrm>
          <a:off x="0" y="0"/>
          <a:ext cx="0" cy="0"/>
          <a:chOff x="0" y="0"/>
          <a:chExt cx="0" cy="0"/>
        </a:xfrm>
      </p:grpSpPr>
      <p:sp>
        <p:nvSpPr>
          <p:cNvPr id="9557" name="Google Shape;9557;p92"/>
          <p:cNvSpPr/>
          <p:nvPr/>
        </p:nvSpPr>
        <p:spPr>
          <a:xfrm>
            <a:off x="844100" y="1308173"/>
            <a:ext cx="323667" cy="37356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92"/>
          <p:cNvSpPr/>
          <p:nvPr/>
        </p:nvSpPr>
        <p:spPr>
          <a:xfrm>
            <a:off x="844104" y="1772778"/>
            <a:ext cx="383008" cy="338738"/>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92"/>
          <p:cNvSpPr/>
          <p:nvPr/>
        </p:nvSpPr>
        <p:spPr>
          <a:xfrm>
            <a:off x="852434" y="2202562"/>
            <a:ext cx="366348" cy="373412"/>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0" name="Google Shape;9560;p92"/>
          <p:cNvGrpSpPr/>
          <p:nvPr/>
        </p:nvGrpSpPr>
        <p:grpSpPr>
          <a:xfrm>
            <a:off x="2987728" y="1336070"/>
            <a:ext cx="371882" cy="373766"/>
            <a:chOff x="-41270450" y="1973375"/>
            <a:chExt cx="315850" cy="317450"/>
          </a:xfrm>
        </p:grpSpPr>
        <p:sp>
          <p:nvSpPr>
            <p:cNvPr id="9561" name="Google Shape;9561;p92"/>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92"/>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92"/>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92"/>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92"/>
          <p:cNvGrpSpPr/>
          <p:nvPr/>
        </p:nvGrpSpPr>
        <p:grpSpPr>
          <a:xfrm>
            <a:off x="3005407" y="1783026"/>
            <a:ext cx="395871" cy="372088"/>
            <a:chOff x="-41291625" y="2339025"/>
            <a:chExt cx="336225" cy="316025"/>
          </a:xfrm>
        </p:grpSpPr>
        <p:sp>
          <p:nvSpPr>
            <p:cNvPr id="9566" name="Google Shape;9566;p92"/>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92"/>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8" name="Google Shape;9568;p92"/>
          <p:cNvSpPr/>
          <p:nvPr/>
        </p:nvSpPr>
        <p:spPr>
          <a:xfrm>
            <a:off x="2982027" y="1970041"/>
            <a:ext cx="0" cy="29"/>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92"/>
          <p:cNvSpPr/>
          <p:nvPr/>
        </p:nvSpPr>
        <p:spPr>
          <a:xfrm>
            <a:off x="3016426" y="2215314"/>
            <a:ext cx="376503" cy="373442"/>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92"/>
          <p:cNvSpPr/>
          <p:nvPr/>
        </p:nvSpPr>
        <p:spPr>
          <a:xfrm>
            <a:off x="1807487" y="2652012"/>
            <a:ext cx="231859" cy="372824"/>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92"/>
          <p:cNvSpPr/>
          <p:nvPr/>
        </p:nvSpPr>
        <p:spPr>
          <a:xfrm>
            <a:off x="1759274" y="3082043"/>
            <a:ext cx="328289" cy="374914"/>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92"/>
          <p:cNvSpPr/>
          <p:nvPr/>
        </p:nvSpPr>
        <p:spPr>
          <a:xfrm>
            <a:off x="1735189" y="3576077"/>
            <a:ext cx="372824" cy="374060"/>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92"/>
          <p:cNvSpPr/>
          <p:nvPr/>
        </p:nvSpPr>
        <p:spPr>
          <a:xfrm>
            <a:off x="3953247" y="2652248"/>
            <a:ext cx="374678" cy="372353"/>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4" name="Google Shape;9574;p92"/>
          <p:cNvGrpSpPr/>
          <p:nvPr/>
        </p:nvGrpSpPr>
        <p:grpSpPr>
          <a:xfrm>
            <a:off x="1229534" y="1308077"/>
            <a:ext cx="396931" cy="373147"/>
            <a:chOff x="-42804750" y="1949600"/>
            <a:chExt cx="337125" cy="316925"/>
          </a:xfrm>
        </p:grpSpPr>
        <p:sp>
          <p:nvSpPr>
            <p:cNvPr id="9575" name="Google Shape;9575;p92"/>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92"/>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92"/>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92"/>
          <p:cNvGrpSpPr/>
          <p:nvPr/>
        </p:nvGrpSpPr>
        <p:grpSpPr>
          <a:xfrm>
            <a:off x="1292211" y="1760773"/>
            <a:ext cx="335706" cy="364258"/>
            <a:chOff x="-42778750" y="2320125"/>
            <a:chExt cx="285125" cy="309375"/>
          </a:xfrm>
        </p:grpSpPr>
        <p:sp>
          <p:nvSpPr>
            <p:cNvPr id="9579" name="Google Shape;9579;p92"/>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92"/>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92"/>
          <p:cNvGrpSpPr/>
          <p:nvPr/>
        </p:nvGrpSpPr>
        <p:grpSpPr>
          <a:xfrm>
            <a:off x="1269879" y="2207778"/>
            <a:ext cx="375591" cy="374678"/>
            <a:chOff x="-42796875" y="2680675"/>
            <a:chExt cx="319000" cy="318225"/>
          </a:xfrm>
        </p:grpSpPr>
        <p:sp>
          <p:nvSpPr>
            <p:cNvPr id="9582" name="Google Shape;9582;p92"/>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92"/>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92"/>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92"/>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92"/>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7" name="Google Shape;9587;p92"/>
          <p:cNvSpPr/>
          <p:nvPr/>
        </p:nvSpPr>
        <p:spPr>
          <a:xfrm>
            <a:off x="3439644" y="1333692"/>
            <a:ext cx="375591" cy="373030"/>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92"/>
          <p:cNvSpPr/>
          <p:nvPr/>
        </p:nvSpPr>
        <p:spPr>
          <a:xfrm>
            <a:off x="3459773" y="1815159"/>
            <a:ext cx="380241" cy="31810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92"/>
          <p:cNvSpPr/>
          <p:nvPr/>
        </p:nvSpPr>
        <p:spPr>
          <a:xfrm>
            <a:off x="3469303" y="2215314"/>
            <a:ext cx="375620" cy="372441"/>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92"/>
          <p:cNvSpPr/>
          <p:nvPr/>
        </p:nvSpPr>
        <p:spPr>
          <a:xfrm>
            <a:off x="2230466" y="2652012"/>
            <a:ext cx="268977" cy="37096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92"/>
          <p:cNvSpPr/>
          <p:nvPr/>
        </p:nvSpPr>
        <p:spPr>
          <a:xfrm>
            <a:off x="2117481" y="3435574"/>
            <a:ext cx="29" cy="29"/>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2" name="Google Shape;9592;p92"/>
          <p:cNvGrpSpPr/>
          <p:nvPr/>
        </p:nvGrpSpPr>
        <p:grpSpPr>
          <a:xfrm>
            <a:off x="2168150" y="3086053"/>
            <a:ext cx="390426" cy="369586"/>
            <a:chOff x="-39055650" y="2315975"/>
            <a:chExt cx="331600" cy="313900"/>
          </a:xfrm>
        </p:grpSpPr>
        <p:sp>
          <p:nvSpPr>
            <p:cNvPr id="9593" name="Google Shape;9593;p92"/>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92"/>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95" name="Google Shape;9595;p92"/>
          <p:cNvSpPr/>
          <p:nvPr/>
        </p:nvSpPr>
        <p:spPr>
          <a:xfrm>
            <a:off x="2174857" y="3604055"/>
            <a:ext cx="374649" cy="31810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92"/>
          <p:cNvSpPr/>
          <p:nvPr/>
        </p:nvSpPr>
        <p:spPr>
          <a:xfrm>
            <a:off x="3995440" y="3071387"/>
            <a:ext cx="290288" cy="375355"/>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7" name="Google Shape;9597;p92"/>
          <p:cNvGrpSpPr/>
          <p:nvPr/>
        </p:nvGrpSpPr>
        <p:grpSpPr>
          <a:xfrm>
            <a:off x="1659816" y="1308254"/>
            <a:ext cx="380241" cy="371793"/>
            <a:chOff x="-42430625" y="1949750"/>
            <a:chExt cx="322950" cy="315775"/>
          </a:xfrm>
        </p:grpSpPr>
        <p:sp>
          <p:nvSpPr>
            <p:cNvPr id="9598" name="Google Shape;9598;p92"/>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92"/>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92"/>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92"/>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2" name="Google Shape;9602;p92"/>
          <p:cNvSpPr/>
          <p:nvPr/>
        </p:nvSpPr>
        <p:spPr>
          <a:xfrm>
            <a:off x="1719036" y="1755820"/>
            <a:ext cx="324609" cy="372824"/>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92"/>
          <p:cNvSpPr/>
          <p:nvPr/>
        </p:nvSpPr>
        <p:spPr>
          <a:xfrm>
            <a:off x="1696509" y="2188264"/>
            <a:ext cx="370057" cy="372647"/>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92"/>
          <p:cNvSpPr/>
          <p:nvPr/>
        </p:nvSpPr>
        <p:spPr>
          <a:xfrm>
            <a:off x="3917021" y="1342493"/>
            <a:ext cx="373766" cy="34035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92"/>
          <p:cNvSpPr/>
          <p:nvPr/>
        </p:nvSpPr>
        <p:spPr>
          <a:xfrm>
            <a:off x="3936416" y="1781781"/>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92"/>
          <p:cNvSpPr/>
          <p:nvPr/>
        </p:nvSpPr>
        <p:spPr>
          <a:xfrm>
            <a:off x="3906859" y="2214107"/>
            <a:ext cx="373766" cy="373736"/>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92"/>
          <p:cNvSpPr/>
          <p:nvPr/>
        </p:nvSpPr>
        <p:spPr>
          <a:xfrm>
            <a:off x="2616350" y="2648981"/>
            <a:ext cx="374678" cy="375620"/>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8" name="Google Shape;9608;p92"/>
          <p:cNvGrpSpPr/>
          <p:nvPr/>
        </p:nvGrpSpPr>
        <p:grpSpPr>
          <a:xfrm>
            <a:off x="2623344" y="3084199"/>
            <a:ext cx="372824" cy="372058"/>
            <a:chOff x="-38686275" y="2314400"/>
            <a:chExt cx="316650" cy="316000"/>
          </a:xfrm>
        </p:grpSpPr>
        <p:sp>
          <p:nvSpPr>
            <p:cNvPr id="9609" name="Google Shape;9609;p92"/>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92"/>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1" name="Google Shape;9611;p92"/>
          <p:cNvGrpSpPr/>
          <p:nvPr/>
        </p:nvGrpSpPr>
        <p:grpSpPr>
          <a:xfrm>
            <a:off x="2621946" y="3576239"/>
            <a:ext cx="375620" cy="373736"/>
            <a:chOff x="-38686275" y="2682250"/>
            <a:chExt cx="319025" cy="317425"/>
          </a:xfrm>
        </p:grpSpPr>
        <p:sp>
          <p:nvSpPr>
            <p:cNvPr id="9612" name="Google Shape;9612;p92"/>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92"/>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92"/>
          <p:cNvGrpSpPr/>
          <p:nvPr/>
        </p:nvGrpSpPr>
        <p:grpSpPr>
          <a:xfrm>
            <a:off x="3940328" y="3574782"/>
            <a:ext cx="391368" cy="376650"/>
            <a:chOff x="-37534750" y="2668075"/>
            <a:chExt cx="332400" cy="319900"/>
          </a:xfrm>
        </p:grpSpPr>
        <p:sp>
          <p:nvSpPr>
            <p:cNvPr id="9615" name="Google Shape;9615;p92"/>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92"/>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7" name="Google Shape;9617;p92"/>
          <p:cNvSpPr/>
          <p:nvPr/>
        </p:nvSpPr>
        <p:spPr>
          <a:xfrm>
            <a:off x="2106751" y="1307496"/>
            <a:ext cx="375591" cy="372588"/>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8" name="Google Shape;9618;p92"/>
          <p:cNvGrpSpPr/>
          <p:nvPr/>
        </p:nvGrpSpPr>
        <p:grpSpPr>
          <a:xfrm>
            <a:off x="2131694" y="1755917"/>
            <a:ext cx="375591" cy="374060"/>
            <a:chOff x="-42062025" y="2316000"/>
            <a:chExt cx="319000" cy="317700"/>
          </a:xfrm>
        </p:grpSpPr>
        <p:sp>
          <p:nvSpPr>
            <p:cNvPr id="9619" name="Google Shape;9619;p92"/>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92"/>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1" name="Google Shape;9621;p92"/>
          <p:cNvSpPr/>
          <p:nvPr/>
        </p:nvSpPr>
        <p:spPr>
          <a:xfrm>
            <a:off x="2135027" y="2187352"/>
            <a:ext cx="378387" cy="375296"/>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2" name="Google Shape;9622;p92"/>
          <p:cNvGrpSpPr/>
          <p:nvPr/>
        </p:nvGrpSpPr>
        <p:grpSpPr>
          <a:xfrm>
            <a:off x="876569" y="2667020"/>
            <a:ext cx="330143" cy="368173"/>
            <a:chOff x="-40150450" y="1977325"/>
            <a:chExt cx="280400" cy="312700"/>
          </a:xfrm>
        </p:grpSpPr>
        <p:sp>
          <p:nvSpPr>
            <p:cNvPr id="9623" name="Google Shape;9623;p92"/>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92"/>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92"/>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92"/>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92"/>
          <p:cNvGrpSpPr/>
          <p:nvPr/>
        </p:nvGrpSpPr>
        <p:grpSpPr>
          <a:xfrm>
            <a:off x="870534" y="3126239"/>
            <a:ext cx="342211" cy="372824"/>
            <a:chOff x="-40160700" y="2339625"/>
            <a:chExt cx="290650" cy="316650"/>
          </a:xfrm>
        </p:grpSpPr>
        <p:sp>
          <p:nvSpPr>
            <p:cNvPr id="9628" name="Google Shape;9628;p92"/>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92"/>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92"/>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92"/>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92"/>
          <p:cNvGrpSpPr/>
          <p:nvPr/>
        </p:nvGrpSpPr>
        <p:grpSpPr>
          <a:xfrm>
            <a:off x="852359" y="3576695"/>
            <a:ext cx="375591" cy="372824"/>
            <a:chOff x="-40171725" y="2705875"/>
            <a:chExt cx="319000" cy="316650"/>
          </a:xfrm>
        </p:grpSpPr>
        <p:sp>
          <p:nvSpPr>
            <p:cNvPr id="9633" name="Google Shape;9633;p92"/>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92"/>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92"/>
          <p:cNvGrpSpPr/>
          <p:nvPr/>
        </p:nvGrpSpPr>
        <p:grpSpPr>
          <a:xfrm>
            <a:off x="3109957" y="2651151"/>
            <a:ext cx="272686" cy="373766"/>
            <a:chOff x="-38275925" y="1946600"/>
            <a:chExt cx="231600" cy="317450"/>
          </a:xfrm>
        </p:grpSpPr>
        <p:sp>
          <p:nvSpPr>
            <p:cNvPr id="9636" name="Google Shape;9636;p92"/>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92"/>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8" name="Google Shape;9638;p92"/>
          <p:cNvSpPr/>
          <p:nvPr/>
        </p:nvSpPr>
        <p:spPr>
          <a:xfrm>
            <a:off x="3057873" y="3082867"/>
            <a:ext cx="374678" cy="374089"/>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92"/>
          <p:cNvSpPr/>
          <p:nvPr/>
        </p:nvSpPr>
        <p:spPr>
          <a:xfrm>
            <a:off x="3137950" y="3575768"/>
            <a:ext cx="219821" cy="374678"/>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0" name="Google Shape;9640;p92"/>
          <p:cNvGrpSpPr/>
          <p:nvPr/>
        </p:nvGrpSpPr>
        <p:grpSpPr>
          <a:xfrm>
            <a:off x="2173841" y="4048593"/>
            <a:ext cx="382096" cy="371911"/>
            <a:chOff x="-37190575" y="1951325"/>
            <a:chExt cx="324525" cy="315875"/>
          </a:xfrm>
        </p:grpSpPr>
        <p:sp>
          <p:nvSpPr>
            <p:cNvPr id="9641" name="Google Shape;9641;p92"/>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92"/>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92"/>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92"/>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92"/>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46" name="Google Shape;9646;p92"/>
          <p:cNvSpPr/>
          <p:nvPr/>
        </p:nvSpPr>
        <p:spPr>
          <a:xfrm>
            <a:off x="2541596" y="1305641"/>
            <a:ext cx="378387" cy="373736"/>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7" name="Google Shape;9647;p92"/>
          <p:cNvGrpSpPr/>
          <p:nvPr/>
        </p:nvGrpSpPr>
        <p:grpSpPr>
          <a:xfrm>
            <a:off x="2574144" y="1834744"/>
            <a:ext cx="373736" cy="293055"/>
            <a:chOff x="-41694200" y="2382950"/>
            <a:chExt cx="317425" cy="248900"/>
          </a:xfrm>
        </p:grpSpPr>
        <p:sp>
          <p:nvSpPr>
            <p:cNvPr id="9648" name="Google Shape;9648;p92"/>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92"/>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92"/>
          <p:cNvGrpSpPr/>
          <p:nvPr/>
        </p:nvGrpSpPr>
        <p:grpSpPr>
          <a:xfrm>
            <a:off x="2570967" y="2188052"/>
            <a:ext cx="375591" cy="373766"/>
            <a:chOff x="-41695775" y="2683025"/>
            <a:chExt cx="319000" cy="317450"/>
          </a:xfrm>
        </p:grpSpPr>
        <p:sp>
          <p:nvSpPr>
            <p:cNvPr id="9651" name="Google Shape;9651;p92"/>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92"/>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92"/>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4" name="Google Shape;9654;p92"/>
          <p:cNvGrpSpPr/>
          <p:nvPr/>
        </p:nvGrpSpPr>
        <p:grpSpPr>
          <a:xfrm>
            <a:off x="1313266" y="2680822"/>
            <a:ext cx="342211" cy="375620"/>
            <a:chOff x="-39792875" y="1971800"/>
            <a:chExt cx="290650" cy="319025"/>
          </a:xfrm>
        </p:grpSpPr>
        <p:sp>
          <p:nvSpPr>
            <p:cNvPr id="9655" name="Google Shape;9655;p92"/>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92"/>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7" name="Google Shape;9657;p92"/>
          <p:cNvGrpSpPr/>
          <p:nvPr/>
        </p:nvGrpSpPr>
        <p:grpSpPr>
          <a:xfrm>
            <a:off x="1323705" y="3129047"/>
            <a:ext cx="324609" cy="374825"/>
            <a:chOff x="-39783425" y="2337925"/>
            <a:chExt cx="275700" cy="318350"/>
          </a:xfrm>
        </p:grpSpPr>
        <p:sp>
          <p:nvSpPr>
            <p:cNvPr id="9658" name="Google Shape;9658;p92"/>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92"/>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60" name="Google Shape;9660;p92"/>
          <p:cNvSpPr/>
          <p:nvPr/>
        </p:nvSpPr>
        <p:spPr>
          <a:xfrm>
            <a:off x="1296433" y="3576475"/>
            <a:ext cx="371911" cy="373265"/>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1" name="Google Shape;9661;p92"/>
          <p:cNvGrpSpPr/>
          <p:nvPr/>
        </p:nvGrpSpPr>
        <p:grpSpPr>
          <a:xfrm>
            <a:off x="3490328" y="2653006"/>
            <a:ext cx="383950" cy="372618"/>
            <a:chOff x="-37956150" y="1948175"/>
            <a:chExt cx="326100" cy="316475"/>
          </a:xfrm>
        </p:grpSpPr>
        <p:sp>
          <p:nvSpPr>
            <p:cNvPr id="9662" name="Google Shape;9662;p92"/>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92"/>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92"/>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5" name="Google Shape;9665;p92"/>
          <p:cNvGrpSpPr/>
          <p:nvPr/>
        </p:nvGrpSpPr>
        <p:grpSpPr>
          <a:xfrm>
            <a:off x="3497847" y="3160259"/>
            <a:ext cx="375620" cy="243015"/>
            <a:chOff x="-37953000" y="2379000"/>
            <a:chExt cx="319025" cy="206400"/>
          </a:xfrm>
        </p:grpSpPr>
        <p:sp>
          <p:nvSpPr>
            <p:cNvPr id="9666" name="Google Shape;9666;p92"/>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92"/>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92"/>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92"/>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92"/>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1" name="Google Shape;9671;p92"/>
          <p:cNvSpPr/>
          <p:nvPr/>
        </p:nvSpPr>
        <p:spPr>
          <a:xfrm>
            <a:off x="3490950" y="3575768"/>
            <a:ext cx="385805" cy="374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92"/>
          <p:cNvSpPr/>
          <p:nvPr/>
        </p:nvSpPr>
        <p:spPr>
          <a:xfrm>
            <a:off x="2669201" y="4047649"/>
            <a:ext cx="268977" cy="373766"/>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92"/>
          <p:cNvSpPr txBox="1">
            <a:spLocks noGrp="1"/>
          </p:cNvSpPr>
          <p:nvPr>
            <p:ph type="title" idx="4294967295"/>
          </p:nvPr>
        </p:nvSpPr>
        <p:spPr>
          <a:xfrm>
            <a:off x="849675" y="722092"/>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674" name="Google Shape;9674;p92"/>
          <p:cNvSpPr txBox="1">
            <a:spLocks noGrp="1"/>
          </p:cNvSpPr>
          <p:nvPr>
            <p:ph type="title" idx="4294967295"/>
          </p:nvPr>
        </p:nvSpPr>
        <p:spPr>
          <a:xfrm>
            <a:off x="4858400" y="722092"/>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9675" name="Google Shape;9675;p92"/>
          <p:cNvSpPr/>
          <p:nvPr/>
        </p:nvSpPr>
        <p:spPr>
          <a:xfrm>
            <a:off x="4866545" y="1355406"/>
            <a:ext cx="353180" cy="314589"/>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6" name="Google Shape;9676;p92"/>
          <p:cNvGrpSpPr/>
          <p:nvPr/>
        </p:nvGrpSpPr>
        <p:grpSpPr>
          <a:xfrm>
            <a:off x="4865594" y="1782519"/>
            <a:ext cx="354107" cy="355063"/>
            <a:chOff x="-28467625" y="2331750"/>
            <a:chExt cx="296150" cy="296950"/>
          </a:xfrm>
        </p:grpSpPr>
        <p:sp>
          <p:nvSpPr>
            <p:cNvPr id="9677" name="Google Shape;9677;p92"/>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92"/>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92"/>
          <p:cNvGrpSpPr/>
          <p:nvPr/>
        </p:nvGrpSpPr>
        <p:grpSpPr>
          <a:xfrm>
            <a:off x="4879719" y="2225601"/>
            <a:ext cx="325858" cy="351327"/>
            <a:chOff x="-28461325" y="2701925"/>
            <a:chExt cx="272525" cy="293825"/>
          </a:xfrm>
        </p:grpSpPr>
        <p:sp>
          <p:nvSpPr>
            <p:cNvPr id="9680" name="Google Shape;9680;p92"/>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92"/>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92"/>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3" name="Google Shape;9683;p92"/>
          <p:cNvGrpSpPr/>
          <p:nvPr/>
        </p:nvGrpSpPr>
        <p:grpSpPr>
          <a:xfrm>
            <a:off x="7103910" y="1399238"/>
            <a:ext cx="354107" cy="226974"/>
            <a:chOff x="-26585200" y="2025375"/>
            <a:chExt cx="296150" cy="189825"/>
          </a:xfrm>
        </p:grpSpPr>
        <p:sp>
          <p:nvSpPr>
            <p:cNvPr id="9684" name="Google Shape;9684;p92"/>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92"/>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92"/>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92"/>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92"/>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92"/>
          <p:cNvGrpSpPr/>
          <p:nvPr/>
        </p:nvGrpSpPr>
        <p:grpSpPr>
          <a:xfrm>
            <a:off x="7104373" y="1783461"/>
            <a:ext cx="353180" cy="353180"/>
            <a:chOff x="-26584425" y="2340425"/>
            <a:chExt cx="295375" cy="295375"/>
          </a:xfrm>
        </p:grpSpPr>
        <p:sp>
          <p:nvSpPr>
            <p:cNvPr id="9690" name="Google Shape;9690;p92"/>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92"/>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92"/>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92"/>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92"/>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5" name="Google Shape;9695;p92"/>
          <p:cNvGrpSpPr/>
          <p:nvPr/>
        </p:nvGrpSpPr>
        <p:grpSpPr>
          <a:xfrm>
            <a:off x="7099202" y="2224555"/>
            <a:ext cx="363523" cy="353419"/>
            <a:chOff x="-26585200" y="2710400"/>
            <a:chExt cx="304025" cy="295575"/>
          </a:xfrm>
        </p:grpSpPr>
        <p:sp>
          <p:nvSpPr>
            <p:cNvPr id="9696" name="Google Shape;9696;p92"/>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92"/>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92"/>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92"/>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92"/>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92"/>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92"/>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92"/>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92"/>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92"/>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92"/>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92"/>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92"/>
          <p:cNvGrpSpPr/>
          <p:nvPr/>
        </p:nvGrpSpPr>
        <p:grpSpPr>
          <a:xfrm>
            <a:off x="5754337" y="2666033"/>
            <a:ext cx="354136" cy="353210"/>
            <a:chOff x="-24709875" y="1970225"/>
            <a:chExt cx="296175" cy="295400"/>
          </a:xfrm>
        </p:grpSpPr>
        <p:sp>
          <p:nvSpPr>
            <p:cNvPr id="9709" name="Google Shape;9709;p92"/>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92"/>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1" name="Google Shape;9711;p92"/>
          <p:cNvGrpSpPr/>
          <p:nvPr/>
        </p:nvGrpSpPr>
        <p:grpSpPr>
          <a:xfrm>
            <a:off x="5786352" y="3112911"/>
            <a:ext cx="290107" cy="354107"/>
            <a:chOff x="-24683100" y="2340425"/>
            <a:chExt cx="242625" cy="296150"/>
          </a:xfrm>
        </p:grpSpPr>
        <p:sp>
          <p:nvSpPr>
            <p:cNvPr id="9712" name="Google Shape;9712;p92"/>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92"/>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92"/>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92"/>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6" name="Google Shape;9716;p92"/>
          <p:cNvSpPr/>
          <p:nvPr/>
        </p:nvSpPr>
        <p:spPr>
          <a:xfrm>
            <a:off x="5786789" y="3554076"/>
            <a:ext cx="290077" cy="354136"/>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7" name="Google Shape;9717;p92"/>
          <p:cNvGrpSpPr/>
          <p:nvPr/>
        </p:nvGrpSpPr>
        <p:grpSpPr>
          <a:xfrm>
            <a:off x="7992594" y="2666033"/>
            <a:ext cx="360713" cy="353210"/>
            <a:chOff x="-22881800" y="1971800"/>
            <a:chExt cx="301675" cy="295400"/>
          </a:xfrm>
        </p:grpSpPr>
        <p:sp>
          <p:nvSpPr>
            <p:cNvPr id="9718" name="Google Shape;9718;p92"/>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92"/>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92"/>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92"/>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92"/>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92"/>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4" name="Google Shape;9724;p92"/>
          <p:cNvSpPr/>
          <p:nvPr/>
        </p:nvSpPr>
        <p:spPr>
          <a:xfrm>
            <a:off x="5326091" y="1335633"/>
            <a:ext cx="314589" cy="354136"/>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92"/>
          <p:cNvSpPr/>
          <p:nvPr/>
        </p:nvSpPr>
        <p:spPr>
          <a:xfrm>
            <a:off x="5304434" y="1783074"/>
            <a:ext cx="357903" cy="353897"/>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6" name="Google Shape;9726;p92"/>
          <p:cNvGrpSpPr/>
          <p:nvPr/>
        </p:nvGrpSpPr>
        <p:grpSpPr>
          <a:xfrm>
            <a:off x="5368939" y="2224196"/>
            <a:ext cx="227930" cy="354136"/>
            <a:chOff x="-28043900" y="2701925"/>
            <a:chExt cx="190625" cy="296175"/>
          </a:xfrm>
        </p:grpSpPr>
        <p:sp>
          <p:nvSpPr>
            <p:cNvPr id="9727" name="Google Shape;9727;p92"/>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92"/>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92"/>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92"/>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92"/>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92"/>
          <p:cNvGrpSpPr/>
          <p:nvPr/>
        </p:nvGrpSpPr>
        <p:grpSpPr>
          <a:xfrm>
            <a:off x="7541805" y="1336135"/>
            <a:ext cx="354136" cy="353180"/>
            <a:chOff x="-26215025" y="1971025"/>
            <a:chExt cx="296175" cy="295375"/>
          </a:xfrm>
        </p:grpSpPr>
        <p:sp>
          <p:nvSpPr>
            <p:cNvPr id="9733" name="Google Shape;9733;p92"/>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92"/>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92"/>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92"/>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92"/>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92"/>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92"/>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92"/>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1" name="Google Shape;9741;p92"/>
          <p:cNvGrpSpPr/>
          <p:nvPr/>
        </p:nvGrpSpPr>
        <p:grpSpPr>
          <a:xfrm>
            <a:off x="7541327" y="1783924"/>
            <a:ext cx="355093" cy="352253"/>
            <a:chOff x="-26215825" y="2341200"/>
            <a:chExt cx="296975" cy="294600"/>
          </a:xfrm>
        </p:grpSpPr>
        <p:sp>
          <p:nvSpPr>
            <p:cNvPr id="9742" name="Google Shape;9742;p92"/>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92"/>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92"/>
          <p:cNvGrpSpPr/>
          <p:nvPr/>
        </p:nvGrpSpPr>
        <p:grpSpPr>
          <a:xfrm>
            <a:off x="7573357" y="2224674"/>
            <a:ext cx="291033" cy="353180"/>
            <a:chOff x="-26179575" y="2710600"/>
            <a:chExt cx="243400" cy="295375"/>
          </a:xfrm>
        </p:grpSpPr>
        <p:sp>
          <p:nvSpPr>
            <p:cNvPr id="9745" name="Google Shape;9745;p92"/>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92"/>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92"/>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8" name="Google Shape;9748;p92"/>
          <p:cNvGrpSpPr/>
          <p:nvPr/>
        </p:nvGrpSpPr>
        <p:grpSpPr>
          <a:xfrm>
            <a:off x="6212417" y="2666048"/>
            <a:ext cx="337187" cy="353180"/>
            <a:chOff x="-24328675" y="1971025"/>
            <a:chExt cx="282000" cy="295375"/>
          </a:xfrm>
        </p:grpSpPr>
        <p:sp>
          <p:nvSpPr>
            <p:cNvPr id="9749" name="Google Shape;9749;p92"/>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92"/>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1" name="Google Shape;9751;p92"/>
          <p:cNvGrpSpPr/>
          <p:nvPr/>
        </p:nvGrpSpPr>
        <p:grpSpPr>
          <a:xfrm>
            <a:off x="6214778" y="3113374"/>
            <a:ext cx="332464" cy="353180"/>
            <a:chOff x="-24330250" y="2340425"/>
            <a:chExt cx="278050" cy="295375"/>
          </a:xfrm>
        </p:grpSpPr>
        <p:sp>
          <p:nvSpPr>
            <p:cNvPr id="9752" name="Google Shape;9752;p92"/>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92"/>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92"/>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92"/>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92"/>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92"/>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92"/>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9" name="Google Shape;9759;p92"/>
          <p:cNvGrpSpPr/>
          <p:nvPr/>
        </p:nvGrpSpPr>
        <p:grpSpPr>
          <a:xfrm>
            <a:off x="6204420" y="3554587"/>
            <a:ext cx="353180" cy="353180"/>
            <a:chOff x="-24338900" y="2710600"/>
            <a:chExt cx="295375" cy="295375"/>
          </a:xfrm>
        </p:grpSpPr>
        <p:sp>
          <p:nvSpPr>
            <p:cNvPr id="9760" name="Google Shape;9760;p92"/>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2"/>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2" name="Google Shape;9762;p92"/>
          <p:cNvGrpSpPr/>
          <p:nvPr/>
        </p:nvGrpSpPr>
        <p:grpSpPr>
          <a:xfrm>
            <a:off x="7995419" y="3113972"/>
            <a:ext cx="355063" cy="351984"/>
            <a:chOff x="-22859750" y="2335900"/>
            <a:chExt cx="296950" cy="294375"/>
          </a:xfrm>
        </p:grpSpPr>
        <p:sp>
          <p:nvSpPr>
            <p:cNvPr id="9763" name="Google Shape;9763;p92"/>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2"/>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2"/>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6" name="Google Shape;9766;p92"/>
          <p:cNvGrpSpPr/>
          <p:nvPr/>
        </p:nvGrpSpPr>
        <p:grpSpPr>
          <a:xfrm>
            <a:off x="5774767" y="1336120"/>
            <a:ext cx="311749" cy="353210"/>
            <a:chOff x="-27710725" y="1959200"/>
            <a:chExt cx="260725" cy="295400"/>
          </a:xfrm>
        </p:grpSpPr>
        <p:sp>
          <p:nvSpPr>
            <p:cNvPr id="9767" name="Google Shape;9767;p92"/>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92"/>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9" name="Google Shape;9769;p92"/>
          <p:cNvGrpSpPr/>
          <p:nvPr/>
        </p:nvGrpSpPr>
        <p:grpSpPr>
          <a:xfrm>
            <a:off x="5752631" y="1844666"/>
            <a:ext cx="356020" cy="230770"/>
            <a:chOff x="-27728850" y="2382950"/>
            <a:chExt cx="297750" cy="193000"/>
          </a:xfrm>
        </p:grpSpPr>
        <p:sp>
          <p:nvSpPr>
            <p:cNvPr id="9770" name="Google Shape;9770;p92"/>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2"/>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92"/>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3" name="Google Shape;9773;p92"/>
          <p:cNvSpPr/>
          <p:nvPr/>
        </p:nvSpPr>
        <p:spPr>
          <a:xfrm>
            <a:off x="5753569" y="2230994"/>
            <a:ext cx="355093" cy="340476"/>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92"/>
          <p:cNvSpPr/>
          <p:nvPr/>
        </p:nvSpPr>
        <p:spPr>
          <a:xfrm>
            <a:off x="7984417" y="1335633"/>
            <a:ext cx="354136" cy="354136"/>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5" name="Google Shape;9775;p92"/>
          <p:cNvGrpSpPr/>
          <p:nvPr/>
        </p:nvGrpSpPr>
        <p:grpSpPr>
          <a:xfrm>
            <a:off x="7983975" y="1792877"/>
            <a:ext cx="354136" cy="334348"/>
            <a:chOff x="-25844850" y="2357750"/>
            <a:chExt cx="296175" cy="279625"/>
          </a:xfrm>
        </p:grpSpPr>
        <p:sp>
          <p:nvSpPr>
            <p:cNvPr id="9776" name="Google Shape;9776;p92"/>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92"/>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92"/>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92"/>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92"/>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92"/>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2" name="Google Shape;9782;p92"/>
          <p:cNvSpPr/>
          <p:nvPr/>
        </p:nvSpPr>
        <p:spPr>
          <a:xfrm>
            <a:off x="7982071" y="2224283"/>
            <a:ext cx="358830" cy="353897"/>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3" name="Google Shape;9783;p92"/>
          <p:cNvGrpSpPr/>
          <p:nvPr/>
        </p:nvGrpSpPr>
        <p:grpSpPr>
          <a:xfrm>
            <a:off x="6712883" y="2666033"/>
            <a:ext cx="228887" cy="353210"/>
            <a:chOff x="-23917525" y="1970225"/>
            <a:chExt cx="191425" cy="295400"/>
          </a:xfrm>
        </p:grpSpPr>
        <p:sp>
          <p:nvSpPr>
            <p:cNvPr id="9784" name="Google Shape;9784;p92"/>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92"/>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92"/>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7" name="Google Shape;9787;p92"/>
          <p:cNvGrpSpPr/>
          <p:nvPr/>
        </p:nvGrpSpPr>
        <p:grpSpPr>
          <a:xfrm>
            <a:off x="6668164" y="3112911"/>
            <a:ext cx="318325" cy="354107"/>
            <a:chOff x="-23952175" y="2340425"/>
            <a:chExt cx="266225" cy="296150"/>
          </a:xfrm>
        </p:grpSpPr>
        <p:sp>
          <p:nvSpPr>
            <p:cNvPr id="9788" name="Google Shape;9788;p92"/>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92"/>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0" name="Google Shape;9790;p92"/>
          <p:cNvSpPr/>
          <p:nvPr/>
        </p:nvSpPr>
        <p:spPr>
          <a:xfrm>
            <a:off x="6641253" y="3554898"/>
            <a:ext cx="372969" cy="352492"/>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1" name="Google Shape;9791;p92"/>
          <p:cNvGrpSpPr/>
          <p:nvPr/>
        </p:nvGrpSpPr>
        <p:grpSpPr>
          <a:xfrm>
            <a:off x="8053336" y="3553167"/>
            <a:ext cx="239230" cy="356020"/>
            <a:chOff x="-22811700" y="2700350"/>
            <a:chExt cx="200075" cy="297750"/>
          </a:xfrm>
        </p:grpSpPr>
        <p:sp>
          <p:nvSpPr>
            <p:cNvPr id="9792" name="Google Shape;9792;p92"/>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92"/>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92"/>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92"/>
          <p:cNvGrpSpPr/>
          <p:nvPr/>
        </p:nvGrpSpPr>
        <p:grpSpPr>
          <a:xfrm>
            <a:off x="6201787" y="1335656"/>
            <a:ext cx="355063" cy="354136"/>
            <a:chOff x="-27358650" y="1961575"/>
            <a:chExt cx="296950" cy="296175"/>
          </a:xfrm>
        </p:grpSpPr>
        <p:sp>
          <p:nvSpPr>
            <p:cNvPr id="9796" name="Google Shape;9796;p92"/>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92"/>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8" name="Google Shape;9798;p92"/>
          <p:cNvSpPr/>
          <p:nvPr/>
        </p:nvSpPr>
        <p:spPr>
          <a:xfrm>
            <a:off x="6243686" y="1783403"/>
            <a:ext cx="272201" cy="353240"/>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92"/>
          <p:cNvSpPr/>
          <p:nvPr/>
        </p:nvSpPr>
        <p:spPr>
          <a:xfrm>
            <a:off x="6202255" y="2224163"/>
            <a:ext cx="355063" cy="354136"/>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0" name="Google Shape;9800;p92"/>
          <p:cNvGrpSpPr/>
          <p:nvPr/>
        </p:nvGrpSpPr>
        <p:grpSpPr>
          <a:xfrm>
            <a:off x="7100357" y="2666048"/>
            <a:ext cx="354136" cy="353180"/>
            <a:chOff x="-23599325" y="1971025"/>
            <a:chExt cx="296175" cy="295375"/>
          </a:xfrm>
        </p:grpSpPr>
        <p:sp>
          <p:nvSpPr>
            <p:cNvPr id="9801" name="Google Shape;9801;p92"/>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92"/>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3" name="Google Shape;9803;p92"/>
          <p:cNvSpPr/>
          <p:nvPr/>
        </p:nvSpPr>
        <p:spPr>
          <a:xfrm>
            <a:off x="7101239" y="3112404"/>
            <a:ext cx="353180" cy="35506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92"/>
          <p:cNvSpPr/>
          <p:nvPr/>
        </p:nvSpPr>
        <p:spPr>
          <a:xfrm>
            <a:off x="7098877" y="3565376"/>
            <a:ext cx="357903" cy="331538"/>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92"/>
          <p:cNvSpPr/>
          <p:nvPr/>
        </p:nvSpPr>
        <p:spPr>
          <a:xfrm>
            <a:off x="6201949" y="4047139"/>
            <a:ext cx="356020" cy="354136"/>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6" name="Google Shape;9806;p92"/>
          <p:cNvGrpSpPr/>
          <p:nvPr/>
        </p:nvGrpSpPr>
        <p:grpSpPr>
          <a:xfrm>
            <a:off x="6644801" y="1335776"/>
            <a:ext cx="360713" cy="353897"/>
            <a:chOff x="-26993200" y="1961775"/>
            <a:chExt cx="301675" cy="295975"/>
          </a:xfrm>
        </p:grpSpPr>
        <p:sp>
          <p:nvSpPr>
            <p:cNvPr id="9807" name="Google Shape;9807;p92"/>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92"/>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92"/>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0" name="Google Shape;9810;p92"/>
          <p:cNvGrpSpPr/>
          <p:nvPr/>
        </p:nvGrpSpPr>
        <p:grpSpPr>
          <a:xfrm>
            <a:off x="6669761" y="1783461"/>
            <a:ext cx="310792" cy="353180"/>
            <a:chOff x="-26970350" y="2332550"/>
            <a:chExt cx="259925" cy="295375"/>
          </a:xfrm>
        </p:grpSpPr>
        <p:sp>
          <p:nvSpPr>
            <p:cNvPr id="9811" name="Google Shape;9811;p92"/>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92"/>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92"/>
          <p:cNvGrpSpPr/>
          <p:nvPr/>
        </p:nvGrpSpPr>
        <p:grpSpPr>
          <a:xfrm>
            <a:off x="6649046" y="2256226"/>
            <a:ext cx="352223" cy="290077"/>
            <a:chOff x="-26986100" y="2735800"/>
            <a:chExt cx="294575" cy="242600"/>
          </a:xfrm>
        </p:grpSpPr>
        <p:sp>
          <p:nvSpPr>
            <p:cNvPr id="9814" name="Google Shape;9814;p92"/>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92"/>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92"/>
          <p:cNvGrpSpPr/>
          <p:nvPr/>
        </p:nvGrpSpPr>
        <p:grpSpPr>
          <a:xfrm>
            <a:off x="7548093" y="2665569"/>
            <a:ext cx="355063" cy="354136"/>
            <a:chOff x="-23229925" y="1970225"/>
            <a:chExt cx="296950" cy="296175"/>
          </a:xfrm>
        </p:grpSpPr>
        <p:sp>
          <p:nvSpPr>
            <p:cNvPr id="9817" name="Google Shape;9817;p92"/>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92"/>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92"/>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92"/>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92"/>
          <p:cNvGrpSpPr/>
          <p:nvPr/>
        </p:nvGrpSpPr>
        <p:grpSpPr>
          <a:xfrm>
            <a:off x="7590466" y="3112432"/>
            <a:ext cx="270318" cy="355063"/>
            <a:chOff x="-23177950" y="2340425"/>
            <a:chExt cx="226075" cy="296950"/>
          </a:xfrm>
        </p:grpSpPr>
        <p:sp>
          <p:nvSpPr>
            <p:cNvPr id="9822" name="Google Shape;9822;p92"/>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92"/>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92"/>
          <p:cNvGrpSpPr/>
          <p:nvPr/>
        </p:nvGrpSpPr>
        <p:grpSpPr>
          <a:xfrm>
            <a:off x="7548556" y="3554109"/>
            <a:ext cx="354136" cy="354136"/>
            <a:chOff x="-23229150" y="2710600"/>
            <a:chExt cx="296175" cy="296175"/>
          </a:xfrm>
        </p:grpSpPr>
        <p:sp>
          <p:nvSpPr>
            <p:cNvPr id="9825" name="Google Shape;9825;p92"/>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92"/>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7" name="Google Shape;9827;p92"/>
          <p:cNvSpPr/>
          <p:nvPr/>
        </p:nvSpPr>
        <p:spPr>
          <a:xfrm>
            <a:off x="6650549" y="4047621"/>
            <a:ext cx="354136" cy="35318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92"/>
          <p:cNvSpPr/>
          <p:nvPr/>
        </p:nvSpPr>
        <p:spPr>
          <a:xfrm>
            <a:off x="4883479" y="2666487"/>
            <a:ext cx="322122" cy="352253"/>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9" name="Google Shape;9829;p92"/>
          <p:cNvGrpSpPr/>
          <p:nvPr/>
        </p:nvGrpSpPr>
        <p:grpSpPr>
          <a:xfrm>
            <a:off x="4865631" y="3123732"/>
            <a:ext cx="356946" cy="332464"/>
            <a:chOff x="-25477800" y="2357750"/>
            <a:chExt cx="298525" cy="278050"/>
          </a:xfrm>
        </p:grpSpPr>
        <p:sp>
          <p:nvSpPr>
            <p:cNvPr id="9830" name="Google Shape;9830;p92"/>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92"/>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2" name="Google Shape;9832;p92"/>
          <p:cNvSpPr/>
          <p:nvPr/>
        </p:nvSpPr>
        <p:spPr>
          <a:xfrm>
            <a:off x="4867009" y="3554480"/>
            <a:ext cx="355063" cy="353329"/>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92"/>
          <p:cNvSpPr/>
          <p:nvPr/>
        </p:nvSpPr>
        <p:spPr>
          <a:xfrm>
            <a:off x="5308694" y="2666024"/>
            <a:ext cx="353180" cy="35318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4" name="Google Shape;9834;p92"/>
          <p:cNvGrpSpPr/>
          <p:nvPr/>
        </p:nvGrpSpPr>
        <p:grpSpPr>
          <a:xfrm>
            <a:off x="5308265" y="3112911"/>
            <a:ext cx="353180" cy="354107"/>
            <a:chOff x="-25104475" y="2340425"/>
            <a:chExt cx="295375" cy="296150"/>
          </a:xfrm>
        </p:grpSpPr>
        <p:sp>
          <p:nvSpPr>
            <p:cNvPr id="9835" name="Google Shape;9835;p92"/>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92"/>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92"/>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92"/>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92"/>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92"/>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92"/>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92"/>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92"/>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4" name="Google Shape;9844;p92"/>
          <p:cNvSpPr/>
          <p:nvPr/>
        </p:nvSpPr>
        <p:spPr>
          <a:xfrm>
            <a:off x="5306811" y="3599288"/>
            <a:ext cx="356946" cy="263712"/>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848"/>
        <p:cNvGrpSpPr/>
        <p:nvPr/>
      </p:nvGrpSpPr>
      <p:grpSpPr>
        <a:xfrm>
          <a:off x="0" y="0"/>
          <a:ext cx="0" cy="0"/>
          <a:chOff x="0" y="0"/>
          <a:chExt cx="0" cy="0"/>
        </a:xfrm>
      </p:grpSpPr>
      <p:sp>
        <p:nvSpPr>
          <p:cNvPr id="9849" name="Google Shape;9849;p93"/>
          <p:cNvSpPr txBox="1">
            <a:spLocks noGrp="1"/>
          </p:cNvSpPr>
          <p:nvPr>
            <p:ph type="title" idx="4294967295"/>
          </p:nvPr>
        </p:nvSpPr>
        <p:spPr>
          <a:xfrm>
            <a:off x="849675" y="7159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850" name="Google Shape;9850;p93"/>
          <p:cNvSpPr txBox="1">
            <a:spLocks noGrp="1"/>
          </p:cNvSpPr>
          <p:nvPr>
            <p:ph type="title" idx="4294967295"/>
          </p:nvPr>
        </p:nvSpPr>
        <p:spPr>
          <a:xfrm>
            <a:off x="4858400" y="7159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851" name="Google Shape;9851;p93"/>
          <p:cNvGrpSpPr/>
          <p:nvPr/>
        </p:nvGrpSpPr>
        <p:grpSpPr>
          <a:xfrm>
            <a:off x="854368" y="1313920"/>
            <a:ext cx="366269" cy="366240"/>
            <a:chOff x="-65131525" y="1914325"/>
            <a:chExt cx="316650" cy="316625"/>
          </a:xfrm>
        </p:grpSpPr>
        <p:sp>
          <p:nvSpPr>
            <p:cNvPr id="9852" name="Google Shape;9852;p93"/>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93"/>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4" name="Google Shape;9854;p93"/>
          <p:cNvGrpSpPr/>
          <p:nvPr/>
        </p:nvGrpSpPr>
        <p:grpSpPr>
          <a:xfrm>
            <a:off x="854368" y="1794207"/>
            <a:ext cx="366269" cy="366269"/>
            <a:chOff x="-65131525" y="2281350"/>
            <a:chExt cx="316650" cy="316650"/>
          </a:xfrm>
        </p:grpSpPr>
        <p:sp>
          <p:nvSpPr>
            <p:cNvPr id="9855" name="Google Shape;9855;p93"/>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93"/>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7" name="Google Shape;9857;p93"/>
          <p:cNvGrpSpPr/>
          <p:nvPr/>
        </p:nvGrpSpPr>
        <p:grpSpPr>
          <a:xfrm>
            <a:off x="857564" y="2259206"/>
            <a:ext cx="359878" cy="367165"/>
            <a:chOff x="-65129950" y="2646800"/>
            <a:chExt cx="311125" cy="317425"/>
          </a:xfrm>
        </p:grpSpPr>
        <p:sp>
          <p:nvSpPr>
            <p:cNvPr id="9858" name="Google Shape;9858;p93"/>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93"/>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93"/>
          <p:cNvGrpSpPr/>
          <p:nvPr/>
        </p:nvGrpSpPr>
        <p:grpSpPr>
          <a:xfrm>
            <a:off x="3060897" y="1312532"/>
            <a:ext cx="368987" cy="369016"/>
            <a:chOff x="-63252250" y="1930850"/>
            <a:chExt cx="319000" cy="319025"/>
          </a:xfrm>
        </p:grpSpPr>
        <p:sp>
          <p:nvSpPr>
            <p:cNvPr id="9861" name="Google Shape;9861;p93"/>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93"/>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3" name="Google Shape;9863;p93"/>
          <p:cNvSpPr/>
          <p:nvPr/>
        </p:nvSpPr>
        <p:spPr>
          <a:xfrm>
            <a:off x="3052893" y="1793369"/>
            <a:ext cx="372371" cy="367946"/>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4" name="Google Shape;9864;p93"/>
          <p:cNvGrpSpPr/>
          <p:nvPr/>
        </p:nvGrpSpPr>
        <p:grpSpPr>
          <a:xfrm>
            <a:off x="3061808" y="2258743"/>
            <a:ext cx="367165" cy="368091"/>
            <a:chOff x="-63250675" y="2664125"/>
            <a:chExt cx="317425" cy="318225"/>
          </a:xfrm>
        </p:grpSpPr>
        <p:sp>
          <p:nvSpPr>
            <p:cNvPr id="9865" name="Google Shape;9865;p93"/>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93"/>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7" name="Google Shape;9867;p93"/>
          <p:cNvGrpSpPr/>
          <p:nvPr/>
        </p:nvGrpSpPr>
        <p:grpSpPr>
          <a:xfrm>
            <a:off x="1738471" y="2735150"/>
            <a:ext cx="363522" cy="361266"/>
            <a:chOff x="-61354075" y="1940500"/>
            <a:chExt cx="314275" cy="312325"/>
          </a:xfrm>
        </p:grpSpPr>
        <p:sp>
          <p:nvSpPr>
            <p:cNvPr id="9868" name="Google Shape;9868;p93"/>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93"/>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93"/>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93"/>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2" name="Google Shape;9872;p93"/>
          <p:cNvGrpSpPr/>
          <p:nvPr/>
        </p:nvGrpSpPr>
        <p:grpSpPr>
          <a:xfrm>
            <a:off x="1737098" y="3183702"/>
            <a:ext cx="366269" cy="336195"/>
            <a:chOff x="-61354875" y="2322300"/>
            <a:chExt cx="316650" cy="290650"/>
          </a:xfrm>
        </p:grpSpPr>
        <p:sp>
          <p:nvSpPr>
            <p:cNvPr id="9873" name="Google Shape;9873;p93"/>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93"/>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93"/>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6" name="Google Shape;9876;p93"/>
          <p:cNvGrpSpPr/>
          <p:nvPr/>
        </p:nvGrpSpPr>
        <p:grpSpPr>
          <a:xfrm>
            <a:off x="1737098" y="3611266"/>
            <a:ext cx="366269" cy="366269"/>
            <a:chOff x="-61354875" y="2671225"/>
            <a:chExt cx="316650" cy="316650"/>
          </a:xfrm>
        </p:grpSpPr>
        <p:sp>
          <p:nvSpPr>
            <p:cNvPr id="9877" name="Google Shape;9877;p93"/>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93"/>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93"/>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93"/>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93"/>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93"/>
          <p:cNvGrpSpPr/>
          <p:nvPr/>
        </p:nvGrpSpPr>
        <p:grpSpPr>
          <a:xfrm>
            <a:off x="3952502" y="2731001"/>
            <a:ext cx="368987" cy="369566"/>
            <a:chOff x="-59502375" y="1904375"/>
            <a:chExt cx="319000" cy="319500"/>
          </a:xfrm>
        </p:grpSpPr>
        <p:sp>
          <p:nvSpPr>
            <p:cNvPr id="9883" name="Google Shape;9883;p93"/>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93"/>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93"/>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6" name="Google Shape;9886;p93"/>
          <p:cNvGrpSpPr/>
          <p:nvPr/>
        </p:nvGrpSpPr>
        <p:grpSpPr>
          <a:xfrm>
            <a:off x="1298621" y="1315207"/>
            <a:ext cx="368987" cy="363666"/>
            <a:chOff x="-64774725" y="1916550"/>
            <a:chExt cx="319000" cy="314400"/>
          </a:xfrm>
        </p:grpSpPr>
        <p:sp>
          <p:nvSpPr>
            <p:cNvPr id="9887" name="Google Shape;9887;p93"/>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93"/>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93"/>
          <p:cNvGrpSpPr/>
          <p:nvPr/>
        </p:nvGrpSpPr>
        <p:grpSpPr>
          <a:xfrm>
            <a:off x="1299979" y="1792386"/>
            <a:ext cx="366269" cy="369913"/>
            <a:chOff x="-64764500" y="2280550"/>
            <a:chExt cx="316650" cy="319800"/>
          </a:xfrm>
        </p:grpSpPr>
        <p:sp>
          <p:nvSpPr>
            <p:cNvPr id="9890" name="Google Shape;9890;p93"/>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93"/>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2" name="Google Shape;9892;p93"/>
          <p:cNvSpPr/>
          <p:nvPr/>
        </p:nvSpPr>
        <p:spPr>
          <a:xfrm>
            <a:off x="1316753" y="2259654"/>
            <a:ext cx="319799" cy="36626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3" name="Google Shape;9893;p93"/>
          <p:cNvGrpSpPr/>
          <p:nvPr/>
        </p:nvGrpSpPr>
        <p:grpSpPr>
          <a:xfrm>
            <a:off x="3512023" y="1352163"/>
            <a:ext cx="365344" cy="289753"/>
            <a:chOff x="-62882850" y="1999375"/>
            <a:chExt cx="315850" cy="250500"/>
          </a:xfrm>
        </p:grpSpPr>
        <p:sp>
          <p:nvSpPr>
            <p:cNvPr id="9894" name="Google Shape;9894;p93"/>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93"/>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6" name="Google Shape;9896;p93"/>
          <p:cNvGrpSpPr/>
          <p:nvPr/>
        </p:nvGrpSpPr>
        <p:grpSpPr>
          <a:xfrm>
            <a:off x="3503362" y="1793745"/>
            <a:ext cx="382665" cy="367194"/>
            <a:chOff x="-62890750" y="2296300"/>
            <a:chExt cx="330825" cy="317450"/>
          </a:xfrm>
        </p:grpSpPr>
        <p:sp>
          <p:nvSpPr>
            <p:cNvPr id="9897" name="Google Shape;9897;p93"/>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93"/>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93"/>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93"/>
          <p:cNvGrpSpPr/>
          <p:nvPr/>
        </p:nvGrpSpPr>
        <p:grpSpPr>
          <a:xfrm>
            <a:off x="3512023" y="2259206"/>
            <a:ext cx="365344" cy="367165"/>
            <a:chOff x="-62882850" y="2664925"/>
            <a:chExt cx="315850" cy="317425"/>
          </a:xfrm>
        </p:grpSpPr>
        <p:sp>
          <p:nvSpPr>
            <p:cNvPr id="9901" name="Google Shape;9901;p93"/>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93"/>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03" name="Google Shape;9903;p93"/>
          <p:cNvSpPr/>
          <p:nvPr/>
        </p:nvSpPr>
        <p:spPr>
          <a:xfrm>
            <a:off x="2175712" y="2733502"/>
            <a:ext cx="369016" cy="364563"/>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4" name="Google Shape;9904;p93"/>
          <p:cNvGrpSpPr/>
          <p:nvPr/>
        </p:nvGrpSpPr>
        <p:grpSpPr>
          <a:xfrm>
            <a:off x="2183172" y="3171846"/>
            <a:ext cx="366269" cy="359907"/>
            <a:chOff x="-60988625" y="2310475"/>
            <a:chExt cx="316650" cy="311150"/>
          </a:xfrm>
        </p:grpSpPr>
        <p:sp>
          <p:nvSpPr>
            <p:cNvPr id="9905" name="Google Shape;9905;p93"/>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93"/>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93"/>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93"/>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93"/>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93"/>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1" name="Google Shape;9911;p93"/>
          <p:cNvGrpSpPr/>
          <p:nvPr/>
        </p:nvGrpSpPr>
        <p:grpSpPr>
          <a:xfrm>
            <a:off x="2183634" y="3610009"/>
            <a:ext cx="365344" cy="368785"/>
            <a:chOff x="-60987050" y="2671400"/>
            <a:chExt cx="315850" cy="318825"/>
          </a:xfrm>
        </p:grpSpPr>
        <p:sp>
          <p:nvSpPr>
            <p:cNvPr id="9912" name="Google Shape;9912;p93"/>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93"/>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4" name="Google Shape;9914;p93"/>
          <p:cNvGrpSpPr/>
          <p:nvPr/>
        </p:nvGrpSpPr>
        <p:grpSpPr>
          <a:xfrm>
            <a:off x="3952500" y="3172771"/>
            <a:ext cx="368987" cy="358056"/>
            <a:chOff x="-59481900" y="2290800"/>
            <a:chExt cx="319000" cy="309550"/>
          </a:xfrm>
        </p:grpSpPr>
        <p:sp>
          <p:nvSpPr>
            <p:cNvPr id="9915" name="Google Shape;9915;p93"/>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93"/>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93"/>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93"/>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93"/>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93"/>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1" name="Google Shape;9921;p93"/>
          <p:cNvGrpSpPr/>
          <p:nvPr/>
        </p:nvGrpSpPr>
        <p:grpSpPr>
          <a:xfrm>
            <a:off x="1741805" y="1313544"/>
            <a:ext cx="368987" cy="366992"/>
            <a:chOff x="-64401400" y="1914475"/>
            <a:chExt cx="319000" cy="317275"/>
          </a:xfrm>
        </p:grpSpPr>
        <p:sp>
          <p:nvSpPr>
            <p:cNvPr id="9922" name="Google Shape;9922;p93"/>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93"/>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93"/>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93"/>
          <p:cNvGrpSpPr/>
          <p:nvPr/>
        </p:nvGrpSpPr>
        <p:grpSpPr>
          <a:xfrm>
            <a:off x="1806493" y="1794583"/>
            <a:ext cx="239610" cy="365517"/>
            <a:chOff x="-64343900" y="2282125"/>
            <a:chExt cx="207150" cy="316000"/>
          </a:xfrm>
        </p:grpSpPr>
        <p:sp>
          <p:nvSpPr>
            <p:cNvPr id="9926" name="Google Shape;9926;p93"/>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93"/>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8" name="Google Shape;9928;p93"/>
          <p:cNvSpPr/>
          <p:nvPr/>
        </p:nvSpPr>
        <p:spPr>
          <a:xfrm>
            <a:off x="1736288" y="2257833"/>
            <a:ext cx="367165" cy="369913"/>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9" name="Google Shape;9929;p93"/>
          <p:cNvGrpSpPr/>
          <p:nvPr/>
        </p:nvGrpSpPr>
        <p:grpSpPr>
          <a:xfrm>
            <a:off x="3986941" y="1313804"/>
            <a:ext cx="318873" cy="366471"/>
            <a:chOff x="-62496925" y="1931475"/>
            <a:chExt cx="275675" cy="316825"/>
          </a:xfrm>
        </p:grpSpPr>
        <p:sp>
          <p:nvSpPr>
            <p:cNvPr id="9930" name="Google Shape;9930;p93"/>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93"/>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93"/>
          <p:cNvGrpSpPr/>
          <p:nvPr/>
        </p:nvGrpSpPr>
        <p:grpSpPr>
          <a:xfrm>
            <a:off x="3963691" y="1793629"/>
            <a:ext cx="365373" cy="367426"/>
            <a:chOff x="-62516625" y="2297875"/>
            <a:chExt cx="315875" cy="317650"/>
          </a:xfrm>
        </p:grpSpPr>
        <p:sp>
          <p:nvSpPr>
            <p:cNvPr id="9933" name="Google Shape;9933;p93"/>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93"/>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5" name="Google Shape;9935;p93"/>
          <p:cNvGrpSpPr/>
          <p:nvPr/>
        </p:nvGrpSpPr>
        <p:grpSpPr>
          <a:xfrm>
            <a:off x="3962332" y="2275588"/>
            <a:ext cx="368091" cy="334402"/>
            <a:chOff x="-62518200" y="2692475"/>
            <a:chExt cx="318225" cy="289100"/>
          </a:xfrm>
        </p:grpSpPr>
        <p:sp>
          <p:nvSpPr>
            <p:cNvPr id="9936" name="Google Shape;9936;p93"/>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93"/>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8" name="Google Shape;9938;p93"/>
          <p:cNvGrpSpPr/>
          <p:nvPr/>
        </p:nvGrpSpPr>
        <p:grpSpPr>
          <a:xfrm>
            <a:off x="2648986" y="2733112"/>
            <a:ext cx="309793" cy="365344"/>
            <a:chOff x="-60597975" y="1939525"/>
            <a:chExt cx="267825" cy="315850"/>
          </a:xfrm>
        </p:grpSpPr>
        <p:sp>
          <p:nvSpPr>
            <p:cNvPr id="9939" name="Google Shape;9939;p93"/>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93"/>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1" name="Google Shape;9941;p93"/>
          <p:cNvGrpSpPr/>
          <p:nvPr/>
        </p:nvGrpSpPr>
        <p:grpSpPr>
          <a:xfrm>
            <a:off x="2619389" y="3167537"/>
            <a:ext cx="368987" cy="368525"/>
            <a:chOff x="-60620800" y="2304600"/>
            <a:chExt cx="319000" cy="318600"/>
          </a:xfrm>
        </p:grpSpPr>
        <p:sp>
          <p:nvSpPr>
            <p:cNvPr id="9942" name="Google Shape;9942;p93"/>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93"/>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93"/>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5" name="Google Shape;9945;p93"/>
          <p:cNvGrpSpPr/>
          <p:nvPr/>
        </p:nvGrpSpPr>
        <p:grpSpPr>
          <a:xfrm>
            <a:off x="2620748" y="3663188"/>
            <a:ext cx="366269" cy="262426"/>
            <a:chOff x="-60621600" y="2716100"/>
            <a:chExt cx="316650" cy="226875"/>
          </a:xfrm>
        </p:grpSpPr>
        <p:sp>
          <p:nvSpPr>
            <p:cNvPr id="9946" name="Google Shape;9946;p93"/>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93"/>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8" name="Google Shape;9948;p93"/>
          <p:cNvGrpSpPr/>
          <p:nvPr/>
        </p:nvGrpSpPr>
        <p:grpSpPr>
          <a:xfrm>
            <a:off x="3957965" y="3611281"/>
            <a:ext cx="358056" cy="366240"/>
            <a:chOff x="-59475600" y="2658625"/>
            <a:chExt cx="309550" cy="316625"/>
          </a:xfrm>
        </p:grpSpPr>
        <p:sp>
          <p:nvSpPr>
            <p:cNvPr id="9949" name="Google Shape;9949;p93"/>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93"/>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93"/>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93"/>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93"/>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93"/>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93"/>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6" name="Google Shape;9956;p93"/>
          <p:cNvSpPr/>
          <p:nvPr/>
        </p:nvSpPr>
        <p:spPr>
          <a:xfrm>
            <a:off x="2175657" y="1314368"/>
            <a:ext cx="365373" cy="365344"/>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93"/>
          <p:cNvSpPr/>
          <p:nvPr/>
        </p:nvSpPr>
        <p:spPr>
          <a:xfrm>
            <a:off x="2203001" y="1792834"/>
            <a:ext cx="310690" cy="369016"/>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8" name="Google Shape;9958;p93"/>
          <p:cNvGrpSpPr/>
          <p:nvPr/>
        </p:nvGrpSpPr>
        <p:grpSpPr>
          <a:xfrm>
            <a:off x="2233086" y="2259206"/>
            <a:ext cx="263294" cy="367165"/>
            <a:chOff x="-63987100" y="2646800"/>
            <a:chExt cx="227625" cy="317425"/>
          </a:xfrm>
        </p:grpSpPr>
        <p:sp>
          <p:nvSpPr>
            <p:cNvPr id="9959" name="Google Shape;9959;p93"/>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93"/>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1" name="Google Shape;9961;p93"/>
          <p:cNvGrpSpPr/>
          <p:nvPr/>
        </p:nvGrpSpPr>
        <p:grpSpPr>
          <a:xfrm>
            <a:off x="852428" y="2730827"/>
            <a:ext cx="358056" cy="369913"/>
            <a:chOff x="-62148000" y="1930075"/>
            <a:chExt cx="309550" cy="319800"/>
          </a:xfrm>
        </p:grpSpPr>
        <p:sp>
          <p:nvSpPr>
            <p:cNvPr id="9962" name="Google Shape;9962;p93"/>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93"/>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4" name="Google Shape;9964;p93"/>
          <p:cNvGrpSpPr/>
          <p:nvPr/>
        </p:nvGrpSpPr>
        <p:grpSpPr>
          <a:xfrm>
            <a:off x="849695" y="3169113"/>
            <a:ext cx="363522" cy="365373"/>
            <a:chOff x="-62150375" y="2297875"/>
            <a:chExt cx="314275" cy="315875"/>
          </a:xfrm>
        </p:grpSpPr>
        <p:sp>
          <p:nvSpPr>
            <p:cNvPr id="9965" name="Google Shape;9965;p93"/>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93"/>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93"/>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93"/>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93"/>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0" name="Google Shape;9970;p93"/>
          <p:cNvGrpSpPr/>
          <p:nvPr/>
        </p:nvGrpSpPr>
        <p:grpSpPr>
          <a:xfrm>
            <a:off x="848322" y="3610356"/>
            <a:ext cx="366269" cy="368091"/>
            <a:chOff x="-62150375" y="2664925"/>
            <a:chExt cx="316650" cy="318225"/>
          </a:xfrm>
        </p:grpSpPr>
        <p:sp>
          <p:nvSpPr>
            <p:cNvPr id="9971" name="Google Shape;9971;p93"/>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93"/>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93"/>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93"/>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5" name="Google Shape;9975;p93"/>
          <p:cNvGrpSpPr/>
          <p:nvPr/>
        </p:nvGrpSpPr>
        <p:grpSpPr>
          <a:xfrm>
            <a:off x="3065911" y="2731333"/>
            <a:ext cx="367165" cy="368901"/>
            <a:chOff x="-60254550" y="1938025"/>
            <a:chExt cx="317425" cy="318925"/>
          </a:xfrm>
        </p:grpSpPr>
        <p:sp>
          <p:nvSpPr>
            <p:cNvPr id="9976" name="Google Shape;9976;p93"/>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93"/>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93"/>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93"/>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0" name="Google Shape;9980;p93"/>
          <p:cNvGrpSpPr/>
          <p:nvPr/>
        </p:nvGrpSpPr>
        <p:grpSpPr>
          <a:xfrm>
            <a:off x="3040249" y="3168589"/>
            <a:ext cx="366648" cy="366420"/>
            <a:chOff x="6479471" y="2079003"/>
            <a:chExt cx="348923" cy="348706"/>
          </a:xfrm>
        </p:grpSpPr>
        <p:sp>
          <p:nvSpPr>
            <p:cNvPr id="9981" name="Google Shape;9981;p93"/>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2" name="Google Shape;9982;p93"/>
            <p:cNvGrpSpPr/>
            <p:nvPr/>
          </p:nvGrpSpPr>
          <p:grpSpPr>
            <a:xfrm>
              <a:off x="6520582" y="2079003"/>
              <a:ext cx="307811" cy="348706"/>
              <a:chOff x="-60218325" y="2304850"/>
              <a:chExt cx="279625" cy="316775"/>
            </a:xfrm>
          </p:grpSpPr>
          <p:sp>
            <p:nvSpPr>
              <p:cNvPr id="9983" name="Google Shape;9983;p93"/>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93"/>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3"/>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93"/>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93"/>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93"/>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93"/>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90" name="Google Shape;9990;p93"/>
          <p:cNvGrpSpPr/>
          <p:nvPr/>
        </p:nvGrpSpPr>
        <p:grpSpPr>
          <a:xfrm>
            <a:off x="3094149" y="3609907"/>
            <a:ext cx="310690" cy="368987"/>
            <a:chOff x="-60232500" y="2671225"/>
            <a:chExt cx="268600" cy="319000"/>
          </a:xfrm>
        </p:grpSpPr>
        <p:sp>
          <p:nvSpPr>
            <p:cNvPr id="9991" name="Google Shape;9991;p93"/>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93"/>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3" name="Google Shape;9993;p93"/>
          <p:cNvGrpSpPr/>
          <p:nvPr/>
        </p:nvGrpSpPr>
        <p:grpSpPr>
          <a:xfrm>
            <a:off x="2179643" y="4058541"/>
            <a:ext cx="365373" cy="368987"/>
            <a:chOff x="-59100700" y="1911950"/>
            <a:chExt cx="315875" cy="319000"/>
          </a:xfrm>
        </p:grpSpPr>
        <p:sp>
          <p:nvSpPr>
            <p:cNvPr id="9994" name="Google Shape;9994;p93"/>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93"/>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93"/>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93"/>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93"/>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93"/>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93"/>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93"/>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93"/>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93"/>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4" name="Google Shape;10004;p93"/>
          <p:cNvGrpSpPr/>
          <p:nvPr/>
        </p:nvGrpSpPr>
        <p:grpSpPr>
          <a:xfrm>
            <a:off x="2621810" y="1314021"/>
            <a:ext cx="379918" cy="366038"/>
            <a:chOff x="-63665750" y="1914325"/>
            <a:chExt cx="328450" cy="316450"/>
          </a:xfrm>
        </p:grpSpPr>
        <p:sp>
          <p:nvSpPr>
            <p:cNvPr id="10005" name="Google Shape;10005;p93"/>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93"/>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7" name="Google Shape;10007;p93"/>
          <p:cNvGrpSpPr/>
          <p:nvPr/>
        </p:nvGrpSpPr>
        <p:grpSpPr>
          <a:xfrm>
            <a:off x="2626814" y="1793065"/>
            <a:ext cx="369913" cy="368554"/>
            <a:chOff x="-63666550" y="2278975"/>
            <a:chExt cx="319800" cy="318625"/>
          </a:xfrm>
        </p:grpSpPr>
        <p:sp>
          <p:nvSpPr>
            <p:cNvPr id="10008" name="Google Shape;10008;p93"/>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93"/>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0" name="Google Shape;10010;p93"/>
          <p:cNvGrpSpPr/>
          <p:nvPr/>
        </p:nvGrpSpPr>
        <p:grpSpPr>
          <a:xfrm>
            <a:off x="2624081" y="2259090"/>
            <a:ext cx="375378" cy="367397"/>
            <a:chOff x="-63669700" y="2646600"/>
            <a:chExt cx="324525" cy="317625"/>
          </a:xfrm>
        </p:grpSpPr>
        <p:sp>
          <p:nvSpPr>
            <p:cNvPr id="10011" name="Google Shape;10011;p93"/>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93"/>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3" name="Google Shape;10013;p93"/>
          <p:cNvGrpSpPr/>
          <p:nvPr/>
        </p:nvGrpSpPr>
        <p:grpSpPr>
          <a:xfrm>
            <a:off x="1286361" y="2732418"/>
            <a:ext cx="366269" cy="366732"/>
            <a:chOff x="-61784125" y="1931250"/>
            <a:chExt cx="316650" cy="317050"/>
          </a:xfrm>
        </p:grpSpPr>
        <p:sp>
          <p:nvSpPr>
            <p:cNvPr id="10014" name="Google Shape;10014;p93"/>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93"/>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93"/>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93"/>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8" name="Google Shape;10018;p93"/>
          <p:cNvGrpSpPr/>
          <p:nvPr/>
        </p:nvGrpSpPr>
        <p:grpSpPr>
          <a:xfrm>
            <a:off x="1286360" y="3168665"/>
            <a:ext cx="366269" cy="366269"/>
            <a:chOff x="-61783350" y="2297100"/>
            <a:chExt cx="316650" cy="316650"/>
          </a:xfrm>
        </p:grpSpPr>
        <p:sp>
          <p:nvSpPr>
            <p:cNvPr id="10019" name="Google Shape;10019;p93"/>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93"/>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1" name="Google Shape;10021;p93"/>
          <p:cNvGrpSpPr/>
          <p:nvPr/>
        </p:nvGrpSpPr>
        <p:grpSpPr>
          <a:xfrm>
            <a:off x="1286360" y="3609748"/>
            <a:ext cx="366269" cy="369305"/>
            <a:chOff x="-61782550" y="2664925"/>
            <a:chExt cx="316650" cy="319275"/>
          </a:xfrm>
        </p:grpSpPr>
        <p:sp>
          <p:nvSpPr>
            <p:cNvPr id="10022" name="Google Shape;10022;p93"/>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93"/>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93"/>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5" name="Google Shape;10025;p93"/>
          <p:cNvGrpSpPr/>
          <p:nvPr/>
        </p:nvGrpSpPr>
        <p:grpSpPr>
          <a:xfrm>
            <a:off x="3508137" y="2741136"/>
            <a:ext cx="367165" cy="349294"/>
            <a:chOff x="-59889100" y="1945025"/>
            <a:chExt cx="317425" cy="301975"/>
          </a:xfrm>
        </p:grpSpPr>
        <p:sp>
          <p:nvSpPr>
            <p:cNvPr id="10026" name="Google Shape;10026;p93"/>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93"/>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93"/>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93"/>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30" name="Google Shape;10030;p93"/>
          <p:cNvSpPr/>
          <p:nvPr/>
        </p:nvSpPr>
        <p:spPr>
          <a:xfrm>
            <a:off x="3501697" y="3208296"/>
            <a:ext cx="368091" cy="28700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31" name="Google Shape;10031;p93"/>
          <p:cNvGrpSpPr/>
          <p:nvPr/>
        </p:nvGrpSpPr>
        <p:grpSpPr>
          <a:xfrm>
            <a:off x="3507226" y="3611671"/>
            <a:ext cx="368987" cy="365459"/>
            <a:chOff x="-59889100" y="2671925"/>
            <a:chExt cx="319000" cy="315950"/>
          </a:xfrm>
        </p:grpSpPr>
        <p:sp>
          <p:nvSpPr>
            <p:cNvPr id="10032" name="Google Shape;10032;p93"/>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93"/>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3"/>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93"/>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6" name="Google Shape;10036;p93"/>
          <p:cNvGrpSpPr/>
          <p:nvPr/>
        </p:nvGrpSpPr>
        <p:grpSpPr>
          <a:xfrm>
            <a:off x="2620204" y="4054176"/>
            <a:ext cx="367165" cy="366269"/>
            <a:chOff x="-59092025" y="2296300"/>
            <a:chExt cx="317425" cy="316650"/>
          </a:xfrm>
        </p:grpSpPr>
        <p:sp>
          <p:nvSpPr>
            <p:cNvPr id="10037" name="Google Shape;10037;p93"/>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93"/>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9" name="Google Shape;10039;p93"/>
          <p:cNvGrpSpPr/>
          <p:nvPr/>
        </p:nvGrpSpPr>
        <p:grpSpPr>
          <a:xfrm>
            <a:off x="4865611" y="1305095"/>
            <a:ext cx="353174" cy="347599"/>
            <a:chOff x="683125" y="1955275"/>
            <a:chExt cx="299325" cy="294600"/>
          </a:xfrm>
        </p:grpSpPr>
        <p:sp>
          <p:nvSpPr>
            <p:cNvPr id="10040" name="Google Shape;10040;p93"/>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93"/>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93"/>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93"/>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4" name="Google Shape;10044;p93"/>
          <p:cNvGrpSpPr/>
          <p:nvPr/>
        </p:nvGrpSpPr>
        <p:grpSpPr>
          <a:xfrm>
            <a:off x="4866541" y="1755653"/>
            <a:ext cx="351315" cy="349486"/>
            <a:chOff x="685475" y="2318350"/>
            <a:chExt cx="297750" cy="296200"/>
          </a:xfrm>
        </p:grpSpPr>
        <p:sp>
          <p:nvSpPr>
            <p:cNvPr id="10045" name="Google Shape;10045;p93"/>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93"/>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93"/>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8" name="Google Shape;10048;p93"/>
          <p:cNvSpPr/>
          <p:nvPr/>
        </p:nvSpPr>
        <p:spPr>
          <a:xfrm>
            <a:off x="4867924" y="2197454"/>
            <a:ext cx="348513" cy="34942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9" name="Google Shape;10049;p93"/>
          <p:cNvGrpSpPr/>
          <p:nvPr/>
        </p:nvGrpSpPr>
        <p:grpSpPr>
          <a:xfrm>
            <a:off x="7094699" y="1304859"/>
            <a:ext cx="309517" cy="348071"/>
            <a:chOff x="2523000" y="1954875"/>
            <a:chExt cx="262325" cy="295000"/>
          </a:xfrm>
        </p:grpSpPr>
        <p:sp>
          <p:nvSpPr>
            <p:cNvPr id="10050" name="Google Shape;10050;p93"/>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93"/>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2" name="Google Shape;10052;p93"/>
          <p:cNvGrpSpPr/>
          <p:nvPr/>
        </p:nvGrpSpPr>
        <p:grpSpPr>
          <a:xfrm>
            <a:off x="7073800" y="1756125"/>
            <a:ext cx="351315" cy="348542"/>
            <a:chOff x="2508825" y="2318350"/>
            <a:chExt cx="297750" cy="295400"/>
          </a:xfrm>
        </p:grpSpPr>
        <p:sp>
          <p:nvSpPr>
            <p:cNvPr id="10053" name="Google Shape;10053;p93"/>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93"/>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5" name="Google Shape;10055;p93"/>
          <p:cNvSpPr/>
          <p:nvPr/>
        </p:nvSpPr>
        <p:spPr>
          <a:xfrm>
            <a:off x="7074663" y="2197454"/>
            <a:ext cx="349457" cy="349427"/>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56" name="Google Shape;10056;p93"/>
          <p:cNvGrpSpPr/>
          <p:nvPr/>
        </p:nvGrpSpPr>
        <p:grpSpPr>
          <a:xfrm>
            <a:off x="5747373" y="2670178"/>
            <a:ext cx="347599" cy="348513"/>
            <a:chOff x="4321150" y="1946600"/>
            <a:chExt cx="294600" cy="295375"/>
          </a:xfrm>
        </p:grpSpPr>
        <p:sp>
          <p:nvSpPr>
            <p:cNvPr id="10057" name="Google Shape;10057;p93"/>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93"/>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93"/>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0" name="Google Shape;10060;p93"/>
          <p:cNvSpPr/>
          <p:nvPr/>
        </p:nvSpPr>
        <p:spPr>
          <a:xfrm>
            <a:off x="5744000" y="3170260"/>
            <a:ext cx="354117" cy="326242"/>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93"/>
          <p:cNvSpPr/>
          <p:nvPr/>
        </p:nvSpPr>
        <p:spPr>
          <a:xfrm>
            <a:off x="5744472" y="3608425"/>
            <a:ext cx="353174" cy="348513"/>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93"/>
          <p:cNvSpPr/>
          <p:nvPr/>
        </p:nvSpPr>
        <p:spPr>
          <a:xfrm>
            <a:off x="8020096" y="2671070"/>
            <a:ext cx="224004" cy="34665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93"/>
          <p:cNvSpPr/>
          <p:nvPr/>
        </p:nvSpPr>
        <p:spPr>
          <a:xfrm>
            <a:off x="5310365" y="1304129"/>
            <a:ext cx="351286" cy="34945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4" name="Google Shape;10064;p93"/>
          <p:cNvGrpSpPr/>
          <p:nvPr/>
        </p:nvGrpSpPr>
        <p:grpSpPr>
          <a:xfrm>
            <a:off x="5309921" y="1756125"/>
            <a:ext cx="352230" cy="348542"/>
            <a:chOff x="1049375" y="2318350"/>
            <a:chExt cx="298525" cy="295400"/>
          </a:xfrm>
        </p:grpSpPr>
        <p:sp>
          <p:nvSpPr>
            <p:cNvPr id="10065" name="Google Shape;10065;p93"/>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93"/>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93"/>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93"/>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9" name="Google Shape;10069;p93"/>
          <p:cNvGrpSpPr/>
          <p:nvPr/>
        </p:nvGrpSpPr>
        <p:grpSpPr>
          <a:xfrm>
            <a:off x="5310393" y="2196576"/>
            <a:ext cx="351286" cy="351286"/>
            <a:chOff x="1049375" y="2680675"/>
            <a:chExt cx="297725" cy="297725"/>
          </a:xfrm>
        </p:grpSpPr>
        <p:sp>
          <p:nvSpPr>
            <p:cNvPr id="10070" name="Google Shape;10070;p93"/>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93"/>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2" name="Google Shape;10072;p93"/>
          <p:cNvGrpSpPr/>
          <p:nvPr/>
        </p:nvGrpSpPr>
        <p:grpSpPr>
          <a:xfrm>
            <a:off x="7523845" y="1304623"/>
            <a:ext cx="348513" cy="348542"/>
            <a:chOff x="2872725" y="1954475"/>
            <a:chExt cx="295375" cy="295400"/>
          </a:xfrm>
        </p:grpSpPr>
        <p:sp>
          <p:nvSpPr>
            <p:cNvPr id="10073" name="Google Shape;10073;p93"/>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93"/>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93"/>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6" name="Google Shape;10076;p93"/>
          <p:cNvGrpSpPr/>
          <p:nvPr/>
        </p:nvGrpSpPr>
        <p:grpSpPr>
          <a:xfrm>
            <a:off x="7545216" y="1755196"/>
            <a:ext cx="305771" cy="350401"/>
            <a:chOff x="2890050" y="2318350"/>
            <a:chExt cx="259150" cy="296975"/>
          </a:xfrm>
        </p:grpSpPr>
        <p:sp>
          <p:nvSpPr>
            <p:cNvPr id="10077" name="Google Shape;10077;p93"/>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93"/>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9" name="Google Shape;10079;p93"/>
          <p:cNvSpPr/>
          <p:nvPr/>
        </p:nvSpPr>
        <p:spPr>
          <a:xfrm>
            <a:off x="7585093" y="2196982"/>
            <a:ext cx="225862" cy="35037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0" name="Google Shape;10080;p93"/>
          <p:cNvGrpSpPr/>
          <p:nvPr/>
        </p:nvGrpSpPr>
        <p:grpSpPr>
          <a:xfrm>
            <a:off x="6187732" y="2670650"/>
            <a:ext cx="347569" cy="347569"/>
            <a:chOff x="4685050" y="1945825"/>
            <a:chExt cx="294575" cy="294575"/>
          </a:xfrm>
        </p:grpSpPr>
        <p:sp>
          <p:nvSpPr>
            <p:cNvPr id="10081" name="Google Shape;10081;p93"/>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93"/>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93"/>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93"/>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93"/>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6" name="Google Shape;10086;p93"/>
          <p:cNvSpPr/>
          <p:nvPr/>
        </p:nvSpPr>
        <p:spPr>
          <a:xfrm>
            <a:off x="6187137" y="3159582"/>
            <a:ext cx="348513" cy="347599"/>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93"/>
          <p:cNvSpPr/>
          <p:nvPr/>
        </p:nvSpPr>
        <p:spPr>
          <a:xfrm>
            <a:off x="6208050" y="3607496"/>
            <a:ext cx="306686" cy="35037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8" name="Google Shape;10088;p93"/>
          <p:cNvGrpSpPr/>
          <p:nvPr/>
        </p:nvGrpSpPr>
        <p:grpSpPr>
          <a:xfrm>
            <a:off x="7958004" y="3159625"/>
            <a:ext cx="348513" cy="347599"/>
            <a:chOff x="6131900" y="2301825"/>
            <a:chExt cx="295375" cy="294600"/>
          </a:xfrm>
        </p:grpSpPr>
        <p:sp>
          <p:nvSpPr>
            <p:cNvPr id="10089" name="Google Shape;10089;p93"/>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93"/>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93"/>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93"/>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3" name="Google Shape;10093;p93"/>
          <p:cNvGrpSpPr/>
          <p:nvPr/>
        </p:nvGrpSpPr>
        <p:grpSpPr>
          <a:xfrm>
            <a:off x="5753997" y="1304166"/>
            <a:ext cx="351315" cy="349457"/>
            <a:chOff x="1412450" y="1954475"/>
            <a:chExt cx="297750" cy="296175"/>
          </a:xfrm>
        </p:grpSpPr>
        <p:sp>
          <p:nvSpPr>
            <p:cNvPr id="10094" name="Google Shape;10094;p93"/>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93"/>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6" name="Google Shape;10096;p93"/>
          <p:cNvSpPr/>
          <p:nvPr/>
        </p:nvSpPr>
        <p:spPr>
          <a:xfrm>
            <a:off x="5755346" y="1757482"/>
            <a:ext cx="348542" cy="345740"/>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7" name="Google Shape;10097;p93"/>
          <p:cNvGrpSpPr/>
          <p:nvPr/>
        </p:nvGrpSpPr>
        <p:grpSpPr>
          <a:xfrm>
            <a:off x="5753997" y="2196694"/>
            <a:ext cx="351315" cy="351050"/>
            <a:chOff x="1413250" y="2680675"/>
            <a:chExt cx="297750" cy="297525"/>
          </a:xfrm>
        </p:grpSpPr>
        <p:sp>
          <p:nvSpPr>
            <p:cNvPr id="10098" name="Google Shape;10098;p93"/>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93"/>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93"/>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93"/>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2" name="Google Shape;10102;p93"/>
          <p:cNvSpPr/>
          <p:nvPr/>
        </p:nvSpPr>
        <p:spPr>
          <a:xfrm>
            <a:off x="8012357" y="1304144"/>
            <a:ext cx="270463" cy="349427"/>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93"/>
          <p:cNvSpPr/>
          <p:nvPr/>
        </p:nvSpPr>
        <p:spPr>
          <a:xfrm>
            <a:off x="7964498" y="1756331"/>
            <a:ext cx="366182" cy="348041"/>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93"/>
          <p:cNvSpPr/>
          <p:nvPr/>
        </p:nvSpPr>
        <p:spPr>
          <a:xfrm>
            <a:off x="7971931" y="2197454"/>
            <a:ext cx="351315" cy="349427"/>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5" name="Google Shape;10105;p93"/>
          <p:cNvGrpSpPr/>
          <p:nvPr/>
        </p:nvGrpSpPr>
        <p:grpSpPr>
          <a:xfrm>
            <a:off x="6630407" y="2670311"/>
            <a:ext cx="350371" cy="348247"/>
            <a:chOff x="5045775" y="1946400"/>
            <a:chExt cx="296950" cy="295150"/>
          </a:xfrm>
        </p:grpSpPr>
        <p:sp>
          <p:nvSpPr>
            <p:cNvPr id="10106" name="Google Shape;10106;p93"/>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93"/>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8" name="Google Shape;10108;p93"/>
          <p:cNvGrpSpPr/>
          <p:nvPr/>
        </p:nvGrpSpPr>
        <p:grpSpPr>
          <a:xfrm>
            <a:off x="6629006" y="3179138"/>
            <a:ext cx="353174" cy="308573"/>
            <a:chOff x="5046550" y="2327025"/>
            <a:chExt cx="299325" cy="261525"/>
          </a:xfrm>
        </p:grpSpPr>
        <p:sp>
          <p:nvSpPr>
            <p:cNvPr id="10109" name="Google Shape;10109;p93"/>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93"/>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93"/>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2" name="Google Shape;10112;p93"/>
          <p:cNvSpPr/>
          <p:nvPr/>
        </p:nvSpPr>
        <p:spPr>
          <a:xfrm>
            <a:off x="6707866" y="3607496"/>
            <a:ext cx="195185" cy="35037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3" name="Google Shape;10113;p93"/>
          <p:cNvGrpSpPr/>
          <p:nvPr/>
        </p:nvGrpSpPr>
        <p:grpSpPr>
          <a:xfrm>
            <a:off x="7956604" y="3608476"/>
            <a:ext cx="351315" cy="348513"/>
            <a:chOff x="6167350" y="2672800"/>
            <a:chExt cx="297750" cy="295375"/>
          </a:xfrm>
        </p:grpSpPr>
        <p:sp>
          <p:nvSpPr>
            <p:cNvPr id="10114" name="Google Shape;10114;p93"/>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93"/>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93"/>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93"/>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93"/>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9" name="Google Shape;10119;p93"/>
          <p:cNvGrpSpPr/>
          <p:nvPr/>
        </p:nvGrpSpPr>
        <p:grpSpPr>
          <a:xfrm>
            <a:off x="6197601" y="1303709"/>
            <a:ext cx="347599" cy="350371"/>
            <a:chOff x="1777925" y="1953700"/>
            <a:chExt cx="294600" cy="296950"/>
          </a:xfrm>
        </p:grpSpPr>
        <p:sp>
          <p:nvSpPr>
            <p:cNvPr id="10120" name="Google Shape;10120;p93"/>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93"/>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93"/>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93"/>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4" name="Google Shape;10124;p93"/>
          <p:cNvGrpSpPr/>
          <p:nvPr/>
        </p:nvGrpSpPr>
        <p:grpSpPr>
          <a:xfrm>
            <a:off x="6213411" y="1756597"/>
            <a:ext cx="315977" cy="347599"/>
            <a:chOff x="1790525" y="2319150"/>
            <a:chExt cx="267800" cy="294600"/>
          </a:xfrm>
        </p:grpSpPr>
        <p:sp>
          <p:nvSpPr>
            <p:cNvPr id="10125" name="Google Shape;10125;p93"/>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93"/>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7" name="Google Shape;10127;p93"/>
          <p:cNvSpPr/>
          <p:nvPr/>
        </p:nvSpPr>
        <p:spPr>
          <a:xfrm>
            <a:off x="6196153" y="2196982"/>
            <a:ext cx="350401" cy="35037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93"/>
          <p:cNvGrpSpPr/>
          <p:nvPr/>
        </p:nvGrpSpPr>
        <p:grpSpPr>
          <a:xfrm>
            <a:off x="4866386" y="2670163"/>
            <a:ext cx="349457" cy="348542"/>
            <a:chOff x="3599700" y="1954475"/>
            <a:chExt cx="296175" cy="295400"/>
          </a:xfrm>
        </p:grpSpPr>
        <p:sp>
          <p:nvSpPr>
            <p:cNvPr id="10129" name="Google Shape;10129;p93"/>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93"/>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93"/>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2" name="Google Shape;10132;p93"/>
          <p:cNvGrpSpPr/>
          <p:nvPr/>
        </p:nvGrpSpPr>
        <p:grpSpPr>
          <a:xfrm>
            <a:off x="4867316" y="3159626"/>
            <a:ext cx="347599" cy="347599"/>
            <a:chOff x="3601275" y="2319150"/>
            <a:chExt cx="294600" cy="294600"/>
          </a:xfrm>
        </p:grpSpPr>
        <p:sp>
          <p:nvSpPr>
            <p:cNvPr id="10133" name="Google Shape;10133;p93"/>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93"/>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35" name="Google Shape;10135;p93"/>
          <p:cNvSpPr/>
          <p:nvPr/>
        </p:nvSpPr>
        <p:spPr>
          <a:xfrm>
            <a:off x="4866749" y="3608425"/>
            <a:ext cx="348542" cy="348513"/>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6" name="Google Shape;10136;p93"/>
          <p:cNvGrpSpPr/>
          <p:nvPr/>
        </p:nvGrpSpPr>
        <p:grpSpPr>
          <a:xfrm>
            <a:off x="7087019" y="2669721"/>
            <a:ext cx="328071" cy="349427"/>
            <a:chOff x="5421475" y="1945825"/>
            <a:chExt cx="278050" cy="296150"/>
          </a:xfrm>
        </p:grpSpPr>
        <p:sp>
          <p:nvSpPr>
            <p:cNvPr id="10137" name="Google Shape;10137;p93"/>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93"/>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93"/>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93"/>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93"/>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93"/>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93"/>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93"/>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5" name="Google Shape;10145;p93"/>
          <p:cNvSpPr/>
          <p:nvPr/>
        </p:nvSpPr>
        <p:spPr>
          <a:xfrm>
            <a:off x="7074326" y="3157723"/>
            <a:ext cx="353174" cy="351315"/>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6" name="Google Shape;10146;p93"/>
          <p:cNvGrpSpPr/>
          <p:nvPr/>
        </p:nvGrpSpPr>
        <p:grpSpPr>
          <a:xfrm>
            <a:off x="7075869" y="3670273"/>
            <a:ext cx="350371" cy="224918"/>
            <a:chOff x="5411225" y="2726350"/>
            <a:chExt cx="296950" cy="190625"/>
          </a:xfrm>
        </p:grpSpPr>
        <p:sp>
          <p:nvSpPr>
            <p:cNvPr id="10147" name="Google Shape;10147;p93"/>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93"/>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9" name="Google Shape;10149;p93"/>
          <p:cNvGrpSpPr/>
          <p:nvPr/>
        </p:nvGrpSpPr>
        <p:grpSpPr>
          <a:xfrm>
            <a:off x="6185904" y="4059546"/>
            <a:ext cx="351286" cy="326390"/>
            <a:chOff x="6524150" y="1938725"/>
            <a:chExt cx="297725" cy="276625"/>
          </a:xfrm>
        </p:grpSpPr>
        <p:sp>
          <p:nvSpPr>
            <p:cNvPr id="10150" name="Google Shape;10150;p93"/>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93"/>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93"/>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93"/>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4" name="Google Shape;10154;p93"/>
          <p:cNvGrpSpPr/>
          <p:nvPr/>
        </p:nvGrpSpPr>
        <p:grpSpPr>
          <a:xfrm>
            <a:off x="6637536" y="1304166"/>
            <a:ext cx="350401" cy="349457"/>
            <a:chOff x="2141000" y="1954475"/>
            <a:chExt cx="296975" cy="296175"/>
          </a:xfrm>
        </p:grpSpPr>
        <p:sp>
          <p:nvSpPr>
            <p:cNvPr id="10155" name="Google Shape;10155;p93"/>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93"/>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93"/>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93"/>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9" name="Google Shape;10159;p93"/>
          <p:cNvGrpSpPr/>
          <p:nvPr/>
        </p:nvGrpSpPr>
        <p:grpSpPr>
          <a:xfrm>
            <a:off x="6631047" y="1756007"/>
            <a:ext cx="363380" cy="348778"/>
            <a:chOff x="2140225" y="2318650"/>
            <a:chExt cx="307975" cy="295600"/>
          </a:xfrm>
        </p:grpSpPr>
        <p:sp>
          <p:nvSpPr>
            <p:cNvPr id="10160" name="Google Shape;10160;p93"/>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93"/>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2" name="Google Shape;10162;p93"/>
          <p:cNvGrpSpPr/>
          <p:nvPr/>
        </p:nvGrpSpPr>
        <p:grpSpPr>
          <a:xfrm>
            <a:off x="6636607" y="2197505"/>
            <a:ext cx="352259" cy="349427"/>
            <a:chOff x="2139425" y="2682250"/>
            <a:chExt cx="298550" cy="296150"/>
          </a:xfrm>
        </p:grpSpPr>
        <p:sp>
          <p:nvSpPr>
            <p:cNvPr id="10163" name="Google Shape;10163;p93"/>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93"/>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93"/>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93"/>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7" name="Google Shape;10167;p93"/>
          <p:cNvGrpSpPr/>
          <p:nvPr/>
        </p:nvGrpSpPr>
        <p:grpSpPr>
          <a:xfrm>
            <a:off x="5301219" y="2711991"/>
            <a:ext cx="350401" cy="264888"/>
            <a:chOff x="3962775" y="1990700"/>
            <a:chExt cx="296975" cy="224500"/>
          </a:xfrm>
        </p:grpSpPr>
        <p:sp>
          <p:nvSpPr>
            <p:cNvPr id="10168" name="Google Shape;10168;p93"/>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93"/>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93"/>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93"/>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2" name="Google Shape;10172;p93"/>
          <p:cNvGrpSpPr/>
          <p:nvPr/>
        </p:nvGrpSpPr>
        <p:grpSpPr>
          <a:xfrm>
            <a:off x="5301691" y="3158697"/>
            <a:ext cx="349457" cy="349457"/>
            <a:chOff x="3963575" y="2317575"/>
            <a:chExt cx="296175" cy="296175"/>
          </a:xfrm>
        </p:grpSpPr>
        <p:sp>
          <p:nvSpPr>
            <p:cNvPr id="10173" name="Google Shape;10173;p93"/>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93"/>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93"/>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93"/>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93"/>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93"/>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93"/>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93"/>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93"/>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93"/>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93"/>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93"/>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93"/>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93"/>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93"/>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93"/>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9" name="Google Shape;10189;p93"/>
          <p:cNvGrpSpPr/>
          <p:nvPr/>
        </p:nvGrpSpPr>
        <p:grpSpPr>
          <a:xfrm>
            <a:off x="5301691" y="3608476"/>
            <a:ext cx="349457" cy="348513"/>
            <a:chOff x="3962775" y="2683025"/>
            <a:chExt cx="296175" cy="295375"/>
          </a:xfrm>
        </p:grpSpPr>
        <p:sp>
          <p:nvSpPr>
            <p:cNvPr id="10190" name="Google Shape;10190;p93"/>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93"/>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93"/>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3" name="Google Shape;10193;p93"/>
          <p:cNvSpPr/>
          <p:nvPr/>
        </p:nvSpPr>
        <p:spPr>
          <a:xfrm>
            <a:off x="7513275" y="2670141"/>
            <a:ext cx="354117" cy="348513"/>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4" name="Google Shape;10194;p93"/>
          <p:cNvGrpSpPr/>
          <p:nvPr/>
        </p:nvGrpSpPr>
        <p:grpSpPr>
          <a:xfrm>
            <a:off x="7516228" y="3159168"/>
            <a:ext cx="348513" cy="348513"/>
            <a:chOff x="5775900" y="2308125"/>
            <a:chExt cx="295375" cy="295375"/>
          </a:xfrm>
        </p:grpSpPr>
        <p:sp>
          <p:nvSpPr>
            <p:cNvPr id="10195" name="Google Shape;10195;p93"/>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93"/>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93"/>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93"/>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93"/>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93"/>
          <p:cNvGrpSpPr/>
          <p:nvPr/>
        </p:nvGrpSpPr>
        <p:grpSpPr>
          <a:xfrm>
            <a:off x="7537142" y="3608004"/>
            <a:ext cx="306686" cy="349457"/>
            <a:chOff x="5794025" y="2673575"/>
            <a:chExt cx="259925" cy="296175"/>
          </a:xfrm>
        </p:grpSpPr>
        <p:sp>
          <p:nvSpPr>
            <p:cNvPr id="10201" name="Google Shape;10201;p93"/>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93"/>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3" name="Google Shape;10203;p93"/>
          <p:cNvSpPr/>
          <p:nvPr/>
        </p:nvSpPr>
        <p:spPr>
          <a:xfrm>
            <a:off x="6637977" y="4079018"/>
            <a:ext cx="349457" cy="348513"/>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207"/>
        <p:cNvGrpSpPr/>
        <p:nvPr/>
      </p:nvGrpSpPr>
      <p:grpSpPr>
        <a:xfrm>
          <a:off x="0" y="0"/>
          <a:ext cx="0" cy="0"/>
          <a:chOff x="0" y="0"/>
          <a:chExt cx="0" cy="0"/>
        </a:xfrm>
      </p:grpSpPr>
      <p:sp>
        <p:nvSpPr>
          <p:cNvPr id="10208" name="Google Shape;10208;p94"/>
          <p:cNvSpPr txBox="1">
            <a:spLocks noGrp="1"/>
          </p:cNvSpPr>
          <p:nvPr>
            <p:ph type="title" idx="4294967295"/>
          </p:nvPr>
        </p:nvSpPr>
        <p:spPr>
          <a:xfrm>
            <a:off x="849675" y="715988"/>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209" name="Google Shape;10209;p94"/>
          <p:cNvSpPr txBox="1">
            <a:spLocks noGrp="1"/>
          </p:cNvSpPr>
          <p:nvPr>
            <p:ph type="title" idx="4294967295"/>
          </p:nvPr>
        </p:nvSpPr>
        <p:spPr>
          <a:xfrm>
            <a:off x="4858400" y="715988"/>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210" name="Google Shape;10210;p94"/>
          <p:cNvGrpSpPr/>
          <p:nvPr/>
        </p:nvGrpSpPr>
        <p:grpSpPr>
          <a:xfrm>
            <a:off x="882957" y="1306638"/>
            <a:ext cx="292442" cy="355741"/>
            <a:chOff x="-35830350" y="1912725"/>
            <a:chExt cx="241050" cy="293225"/>
          </a:xfrm>
        </p:grpSpPr>
        <p:sp>
          <p:nvSpPr>
            <p:cNvPr id="10211" name="Google Shape;10211;p94"/>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94"/>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3" name="Google Shape;10213;p94"/>
          <p:cNvGrpSpPr/>
          <p:nvPr/>
        </p:nvGrpSpPr>
        <p:grpSpPr>
          <a:xfrm>
            <a:off x="851444" y="1766235"/>
            <a:ext cx="355468" cy="353587"/>
            <a:chOff x="-35854750" y="2272675"/>
            <a:chExt cx="293000" cy="291450"/>
          </a:xfrm>
        </p:grpSpPr>
        <p:sp>
          <p:nvSpPr>
            <p:cNvPr id="10214" name="Google Shape;10214;p94"/>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94"/>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94"/>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7" name="Google Shape;10217;p94"/>
          <p:cNvGrpSpPr/>
          <p:nvPr/>
        </p:nvGrpSpPr>
        <p:grpSpPr>
          <a:xfrm>
            <a:off x="850958" y="2220821"/>
            <a:ext cx="356438" cy="354558"/>
            <a:chOff x="-35853975" y="2631825"/>
            <a:chExt cx="293800" cy="292250"/>
          </a:xfrm>
        </p:grpSpPr>
        <p:sp>
          <p:nvSpPr>
            <p:cNvPr id="10218" name="Google Shape;10218;p94"/>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94"/>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94"/>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94"/>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94"/>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3" name="Google Shape;10223;p94"/>
          <p:cNvGrpSpPr/>
          <p:nvPr/>
        </p:nvGrpSpPr>
        <p:grpSpPr>
          <a:xfrm>
            <a:off x="3089562" y="1307714"/>
            <a:ext cx="353587" cy="353587"/>
            <a:chOff x="-34032200" y="1916675"/>
            <a:chExt cx="291450" cy="291450"/>
          </a:xfrm>
        </p:grpSpPr>
        <p:sp>
          <p:nvSpPr>
            <p:cNvPr id="10224" name="Google Shape;10224;p94"/>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94"/>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94"/>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94"/>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28" name="Google Shape;10228;p94"/>
          <p:cNvSpPr/>
          <p:nvPr/>
        </p:nvSpPr>
        <p:spPr>
          <a:xfrm>
            <a:off x="3086014" y="1764916"/>
            <a:ext cx="354527" cy="356620"/>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29" name="Google Shape;10229;p94"/>
          <p:cNvGrpSpPr/>
          <p:nvPr/>
        </p:nvGrpSpPr>
        <p:grpSpPr>
          <a:xfrm>
            <a:off x="3089092" y="2220821"/>
            <a:ext cx="354527" cy="354558"/>
            <a:chOff x="-34032200" y="2634975"/>
            <a:chExt cx="292225" cy="292250"/>
          </a:xfrm>
        </p:grpSpPr>
        <p:sp>
          <p:nvSpPr>
            <p:cNvPr id="10230" name="Google Shape;10230;p94"/>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94"/>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94"/>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3" name="Google Shape;10233;p94"/>
          <p:cNvGrpSpPr/>
          <p:nvPr/>
        </p:nvGrpSpPr>
        <p:grpSpPr>
          <a:xfrm>
            <a:off x="1739487" y="2687069"/>
            <a:ext cx="358379" cy="354527"/>
            <a:chOff x="-32245875" y="1938725"/>
            <a:chExt cx="295400" cy="292225"/>
          </a:xfrm>
        </p:grpSpPr>
        <p:sp>
          <p:nvSpPr>
            <p:cNvPr id="10234" name="Google Shape;10234;p94"/>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94"/>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94"/>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94"/>
          <p:cNvGrpSpPr/>
          <p:nvPr/>
        </p:nvGrpSpPr>
        <p:grpSpPr>
          <a:xfrm>
            <a:off x="1736150" y="3156468"/>
            <a:ext cx="365052" cy="352162"/>
            <a:chOff x="-32243500" y="2299850"/>
            <a:chExt cx="300900" cy="290275"/>
          </a:xfrm>
        </p:grpSpPr>
        <p:sp>
          <p:nvSpPr>
            <p:cNvPr id="10238" name="Google Shape;10238;p94"/>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94"/>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0" name="Google Shape;10240;p94"/>
          <p:cNvSpPr/>
          <p:nvPr/>
        </p:nvSpPr>
        <p:spPr>
          <a:xfrm>
            <a:off x="1737541" y="3616837"/>
            <a:ext cx="356438" cy="352617"/>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1" name="Google Shape;10241;p94"/>
          <p:cNvGrpSpPr/>
          <p:nvPr/>
        </p:nvGrpSpPr>
        <p:grpSpPr>
          <a:xfrm>
            <a:off x="1299432" y="1306759"/>
            <a:ext cx="354527" cy="355498"/>
            <a:chOff x="-35495600" y="1912725"/>
            <a:chExt cx="292225" cy="293025"/>
          </a:xfrm>
        </p:grpSpPr>
        <p:sp>
          <p:nvSpPr>
            <p:cNvPr id="10242" name="Google Shape;10242;p94"/>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94"/>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94"/>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5" name="Google Shape;10245;p94"/>
          <p:cNvSpPr/>
          <p:nvPr/>
        </p:nvSpPr>
        <p:spPr>
          <a:xfrm>
            <a:off x="1295266" y="1765962"/>
            <a:ext cx="356438" cy="354527"/>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6" name="Google Shape;10246;p94"/>
          <p:cNvGrpSpPr/>
          <p:nvPr/>
        </p:nvGrpSpPr>
        <p:grpSpPr>
          <a:xfrm>
            <a:off x="1299432" y="2221307"/>
            <a:ext cx="354527" cy="353587"/>
            <a:chOff x="-35495600" y="2631825"/>
            <a:chExt cx="292225" cy="291450"/>
          </a:xfrm>
        </p:grpSpPr>
        <p:sp>
          <p:nvSpPr>
            <p:cNvPr id="10247" name="Google Shape;10247;p94"/>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94"/>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94"/>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94"/>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94"/>
          <p:cNvGrpSpPr/>
          <p:nvPr/>
        </p:nvGrpSpPr>
        <p:grpSpPr>
          <a:xfrm>
            <a:off x="3537081" y="1307714"/>
            <a:ext cx="353587" cy="353587"/>
            <a:chOff x="-33673825" y="1916675"/>
            <a:chExt cx="291450" cy="291450"/>
          </a:xfrm>
        </p:grpSpPr>
        <p:sp>
          <p:nvSpPr>
            <p:cNvPr id="10252" name="Google Shape;10252;p94"/>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94"/>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94"/>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94"/>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6" name="Google Shape;10256;p94"/>
          <p:cNvGrpSpPr/>
          <p:nvPr/>
        </p:nvGrpSpPr>
        <p:grpSpPr>
          <a:xfrm>
            <a:off x="3534700" y="1765295"/>
            <a:ext cx="358349" cy="355468"/>
            <a:chOff x="-33676975" y="2275050"/>
            <a:chExt cx="295375" cy="293000"/>
          </a:xfrm>
        </p:grpSpPr>
        <p:sp>
          <p:nvSpPr>
            <p:cNvPr id="10257" name="Google Shape;10257;p94"/>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94"/>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94"/>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94"/>
          <p:cNvGrpSpPr/>
          <p:nvPr/>
        </p:nvGrpSpPr>
        <p:grpSpPr>
          <a:xfrm>
            <a:off x="3537081" y="2220594"/>
            <a:ext cx="353587" cy="355013"/>
            <a:chOff x="-33673825" y="2634975"/>
            <a:chExt cx="291450" cy="292625"/>
          </a:xfrm>
        </p:grpSpPr>
        <p:sp>
          <p:nvSpPr>
            <p:cNvPr id="10261" name="Google Shape;10261;p94"/>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94"/>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3" name="Google Shape;10263;p94"/>
          <p:cNvGrpSpPr/>
          <p:nvPr/>
        </p:nvGrpSpPr>
        <p:grpSpPr>
          <a:xfrm>
            <a:off x="2205089" y="2687509"/>
            <a:ext cx="329687" cy="353648"/>
            <a:chOff x="-31874100" y="1939525"/>
            <a:chExt cx="271750" cy="291500"/>
          </a:xfrm>
        </p:grpSpPr>
        <p:sp>
          <p:nvSpPr>
            <p:cNvPr id="10264" name="Google Shape;10264;p94"/>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94"/>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6" name="Google Shape;10266;p94"/>
          <p:cNvSpPr/>
          <p:nvPr/>
        </p:nvSpPr>
        <p:spPr>
          <a:xfrm>
            <a:off x="2211275" y="3155955"/>
            <a:ext cx="311550" cy="353587"/>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7" name="Google Shape;10267;p94"/>
          <p:cNvGrpSpPr/>
          <p:nvPr/>
        </p:nvGrpSpPr>
        <p:grpSpPr>
          <a:xfrm>
            <a:off x="2186451" y="3616531"/>
            <a:ext cx="366963" cy="352768"/>
            <a:chOff x="-31889075" y="2658950"/>
            <a:chExt cx="302475" cy="290775"/>
          </a:xfrm>
        </p:grpSpPr>
        <p:sp>
          <p:nvSpPr>
            <p:cNvPr id="10268" name="Google Shape;10268;p94"/>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94"/>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0" name="Google Shape;10270;p94"/>
          <p:cNvSpPr/>
          <p:nvPr/>
        </p:nvSpPr>
        <p:spPr>
          <a:xfrm>
            <a:off x="3974577" y="3155469"/>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71" name="Google Shape;10271;p94"/>
          <p:cNvGrpSpPr/>
          <p:nvPr/>
        </p:nvGrpSpPr>
        <p:grpSpPr>
          <a:xfrm>
            <a:off x="1747421" y="1306759"/>
            <a:ext cx="354527" cy="355498"/>
            <a:chOff x="-35136450" y="1912725"/>
            <a:chExt cx="292225" cy="293025"/>
          </a:xfrm>
        </p:grpSpPr>
        <p:sp>
          <p:nvSpPr>
            <p:cNvPr id="10272" name="Google Shape;10272;p94"/>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94"/>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94"/>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5" name="Google Shape;10275;p94"/>
          <p:cNvGrpSpPr/>
          <p:nvPr/>
        </p:nvGrpSpPr>
        <p:grpSpPr>
          <a:xfrm>
            <a:off x="1747891" y="1765978"/>
            <a:ext cx="353587" cy="354103"/>
            <a:chOff x="-35134875" y="2272675"/>
            <a:chExt cx="291450" cy="291875"/>
          </a:xfrm>
        </p:grpSpPr>
        <p:sp>
          <p:nvSpPr>
            <p:cNvPr id="10276" name="Google Shape;10276;p94"/>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94"/>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94"/>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94"/>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0" name="Google Shape;10280;p94"/>
          <p:cNvGrpSpPr/>
          <p:nvPr/>
        </p:nvGrpSpPr>
        <p:grpSpPr>
          <a:xfrm>
            <a:off x="1789458" y="2221307"/>
            <a:ext cx="270453" cy="353587"/>
            <a:chOff x="-35101800" y="2631050"/>
            <a:chExt cx="222925" cy="291450"/>
          </a:xfrm>
        </p:grpSpPr>
        <p:sp>
          <p:nvSpPr>
            <p:cNvPr id="10281" name="Google Shape;10281;p94"/>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94"/>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94"/>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94"/>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5" name="Google Shape;10285;p94"/>
          <p:cNvSpPr/>
          <p:nvPr/>
        </p:nvSpPr>
        <p:spPr>
          <a:xfrm>
            <a:off x="3982155" y="1307046"/>
            <a:ext cx="338270" cy="355255"/>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6" name="Google Shape;10286;p94"/>
          <p:cNvGrpSpPr/>
          <p:nvPr/>
        </p:nvGrpSpPr>
        <p:grpSpPr>
          <a:xfrm>
            <a:off x="3977510" y="1765295"/>
            <a:ext cx="353587" cy="355468"/>
            <a:chOff x="-33314675" y="2275050"/>
            <a:chExt cx="291450" cy="293000"/>
          </a:xfrm>
        </p:grpSpPr>
        <p:sp>
          <p:nvSpPr>
            <p:cNvPr id="10287" name="Google Shape;10287;p94"/>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94"/>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94"/>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90" name="Google Shape;10290;p94"/>
          <p:cNvSpPr/>
          <p:nvPr/>
        </p:nvSpPr>
        <p:spPr>
          <a:xfrm>
            <a:off x="3973071" y="2220094"/>
            <a:ext cx="356438" cy="356468"/>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1" name="Google Shape;10291;p94"/>
          <p:cNvGrpSpPr/>
          <p:nvPr/>
        </p:nvGrpSpPr>
        <p:grpSpPr>
          <a:xfrm>
            <a:off x="2639701" y="2687555"/>
            <a:ext cx="353587" cy="353557"/>
            <a:chOff x="-31523625" y="1939525"/>
            <a:chExt cx="291450" cy="291425"/>
          </a:xfrm>
        </p:grpSpPr>
        <p:sp>
          <p:nvSpPr>
            <p:cNvPr id="10292" name="Google Shape;10292;p94"/>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94"/>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94"/>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94"/>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94"/>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94"/>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94"/>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94"/>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94"/>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94"/>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94"/>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3" name="Google Shape;10303;p94"/>
          <p:cNvGrpSpPr/>
          <p:nvPr/>
        </p:nvGrpSpPr>
        <p:grpSpPr>
          <a:xfrm>
            <a:off x="2638746" y="3155755"/>
            <a:ext cx="355498" cy="353587"/>
            <a:chOff x="-31523625" y="2298675"/>
            <a:chExt cx="293025" cy="291450"/>
          </a:xfrm>
        </p:grpSpPr>
        <p:sp>
          <p:nvSpPr>
            <p:cNvPr id="10304" name="Google Shape;10304;p94"/>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94"/>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94"/>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7" name="Google Shape;10307;p94"/>
          <p:cNvSpPr/>
          <p:nvPr/>
        </p:nvSpPr>
        <p:spPr>
          <a:xfrm>
            <a:off x="2633984" y="3614926"/>
            <a:ext cx="359320" cy="356438"/>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94"/>
          <p:cNvSpPr/>
          <p:nvPr/>
        </p:nvSpPr>
        <p:spPr>
          <a:xfrm>
            <a:off x="3975533" y="3616352"/>
            <a:ext cx="354527" cy="353587"/>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9" name="Google Shape;10309;p94"/>
          <p:cNvGrpSpPr/>
          <p:nvPr/>
        </p:nvGrpSpPr>
        <p:grpSpPr>
          <a:xfrm>
            <a:off x="2205934" y="1307729"/>
            <a:ext cx="331598" cy="353557"/>
            <a:chOff x="-34767825" y="1914325"/>
            <a:chExt cx="273325" cy="291425"/>
          </a:xfrm>
        </p:grpSpPr>
        <p:sp>
          <p:nvSpPr>
            <p:cNvPr id="10310" name="Google Shape;10310;p94"/>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94"/>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94"/>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3" name="Google Shape;10313;p94"/>
          <p:cNvGrpSpPr/>
          <p:nvPr/>
        </p:nvGrpSpPr>
        <p:grpSpPr>
          <a:xfrm>
            <a:off x="2193513" y="1765280"/>
            <a:ext cx="356438" cy="355498"/>
            <a:chOff x="-34778075" y="2272675"/>
            <a:chExt cx="293800" cy="293025"/>
          </a:xfrm>
        </p:grpSpPr>
        <p:sp>
          <p:nvSpPr>
            <p:cNvPr id="10314" name="Google Shape;10314;p94"/>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94"/>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94"/>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7" name="Google Shape;10317;p94"/>
          <p:cNvGrpSpPr/>
          <p:nvPr/>
        </p:nvGrpSpPr>
        <p:grpSpPr>
          <a:xfrm>
            <a:off x="2194939" y="2221307"/>
            <a:ext cx="353587" cy="353587"/>
            <a:chOff x="-34776500" y="2631825"/>
            <a:chExt cx="291450" cy="291450"/>
          </a:xfrm>
        </p:grpSpPr>
        <p:sp>
          <p:nvSpPr>
            <p:cNvPr id="10318" name="Google Shape;10318;p94"/>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94"/>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94"/>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1" name="Google Shape;10321;p94"/>
          <p:cNvGrpSpPr/>
          <p:nvPr/>
        </p:nvGrpSpPr>
        <p:grpSpPr>
          <a:xfrm>
            <a:off x="853628" y="2685160"/>
            <a:ext cx="354527" cy="358349"/>
            <a:chOff x="-32956300" y="1915900"/>
            <a:chExt cx="292225" cy="295375"/>
          </a:xfrm>
        </p:grpSpPr>
        <p:sp>
          <p:nvSpPr>
            <p:cNvPr id="10322" name="Google Shape;10322;p94"/>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94"/>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4" name="Google Shape;10324;p94"/>
          <p:cNvSpPr/>
          <p:nvPr/>
        </p:nvSpPr>
        <p:spPr>
          <a:xfrm>
            <a:off x="850648" y="3155970"/>
            <a:ext cx="354527" cy="353557"/>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94"/>
          <p:cNvSpPr/>
          <p:nvPr/>
        </p:nvSpPr>
        <p:spPr>
          <a:xfrm>
            <a:off x="850162" y="3615866"/>
            <a:ext cx="355498" cy="35455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26" name="Google Shape;10326;p94"/>
          <p:cNvGrpSpPr/>
          <p:nvPr/>
        </p:nvGrpSpPr>
        <p:grpSpPr>
          <a:xfrm>
            <a:off x="3081101" y="2687555"/>
            <a:ext cx="356438" cy="353557"/>
            <a:chOff x="-31166825" y="1939525"/>
            <a:chExt cx="293800" cy="291425"/>
          </a:xfrm>
        </p:grpSpPr>
        <p:sp>
          <p:nvSpPr>
            <p:cNvPr id="10327" name="Google Shape;10327;p94"/>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94"/>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94"/>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94"/>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94"/>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94"/>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94"/>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94"/>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94"/>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94"/>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94"/>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8" name="Google Shape;10338;p94"/>
          <p:cNvGrpSpPr/>
          <p:nvPr/>
        </p:nvGrpSpPr>
        <p:grpSpPr>
          <a:xfrm>
            <a:off x="3082057" y="3155482"/>
            <a:ext cx="354527" cy="354133"/>
            <a:chOff x="-31165250" y="2298675"/>
            <a:chExt cx="292225" cy="291900"/>
          </a:xfrm>
        </p:grpSpPr>
        <p:sp>
          <p:nvSpPr>
            <p:cNvPr id="10339" name="Google Shape;10339;p94"/>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94"/>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94"/>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94"/>
          <p:cNvGrpSpPr/>
          <p:nvPr/>
        </p:nvGrpSpPr>
        <p:grpSpPr>
          <a:xfrm>
            <a:off x="3082542" y="3616136"/>
            <a:ext cx="353557" cy="353557"/>
            <a:chOff x="-31164450" y="2657050"/>
            <a:chExt cx="291425" cy="291425"/>
          </a:xfrm>
        </p:grpSpPr>
        <p:sp>
          <p:nvSpPr>
            <p:cNvPr id="10343" name="Google Shape;10343;p94"/>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94"/>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94"/>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94"/>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7" name="Google Shape;10347;p94"/>
          <p:cNvSpPr/>
          <p:nvPr/>
        </p:nvSpPr>
        <p:spPr>
          <a:xfrm>
            <a:off x="2188967" y="4036858"/>
            <a:ext cx="355498" cy="352617"/>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8" name="Google Shape;10348;p94"/>
          <p:cNvGrpSpPr/>
          <p:nvPr/>
        </p:nvGrpSpPr>
        <p:grpSpPr>
          <a:xfrm>
            <a:off x="2632987" y="1307366"/>
            <a:ext cx="358349" cy="354285"/>
            <a:chOff x="-34421275" y="1912725"/>
            <a:chExt cx="295375" cy="292025"/>
          </a:xfrm>
        </p:grpSpPr>
        <p:sp>
          <p:nvSpPr>
            <p:cNvPr id="10349" name="Google Shape;10349;p94"/>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94"/>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1" name="Google Shape;10351;p94"/>
          <p:cNvGrpSpPr/>
          <p:nvPr/>
        </p:nvGrpSpPr>
        <p:grpSpPr>
          <a:xfrm>
            <a:off x="2632032" y="1765280"/>
            <a:ext cx="360260" cy="355498"/>
            <a:chOff x="-34418125" y="2271100"/>
            <a:chExt cx="296950" cy="293025"/>
          </a:xfrm>
        </p:grpSpPr>
        <p:sp>
          <p:nvSpPr>
            <p:cNvPr id="10352" name="Google Shape;10352;p94"/>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94"/>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94"/>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94"/>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94"/>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7" name="Google Shape;10357;p94"/>
          <p:cNvGrpSpPr/>
          <p:nvPr/>
        </p:nvGrpSpPr>
        <p:grpSpPr>
          <a:xfrm>
            <a:off x="2632987" y="2221307"/>
            <a:ext cx="358349" cy="353587"/>
            <a:chOff x="-34421275" y="2631050"/>
            <a:chExt cx="295375" cy="291450"/>
          </a:xfrm>
        </p:grpSpPr>
        <p:sp>
          <p:nvSpPr>
            <p:cNvPr id="10358" name="Google Shape;10358;p94"/>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94"/>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94"/>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94"/>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2" name="Google Shape;10362;p94"/>
          <p:cNvSpPr/>
          <p:nvPr/>
        </p:nvSpPr>
        <p:spPr>
          <a:xfrm>
            <a:off x="1299154" y="2687237"/>
            <a:ext cx="353587" cy="354527"/>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94"/>
          <p:cNvSpPr/>
          <p:nvPr/>
        </p:nvSpPr>
        <p:spPr>
          <a:xfrm>
            <a:off x="1299154" y="3155970"/>
            <a:ext cx="353587" cy="353557"/>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94"/>
          <p:cNvSpPr/>
          <p:nvPr/>
        </p:nvSpPr>
        <p:spPr>
          <a:xfrm>
            <a:off x="1290085" y="3616003"/>
            <a:ext cx="371724" cy="354285"/>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5" name="Google Shape;10365;p94"/>
          <p:cNvGrpSpPr/>
          <p:nvPr/>
        </p:nvGrpSpPr>
        <p:grpSpPr>
          <a:xfrm>
            <a:off x="3537620" y="2688025"/>
            <a:ext cx="353587" cy="352617"/>
            <a:chOff x="-30805300" y="1938725"/>
            <a:chExt cx="291450" cy="290650"/>
          </a:xfrm>
        </p:grpSpPr>
        <p:sp>
          <p:nvSpPr>
            <p:cNvPr id="10366" name="Google Shape;10366;p94"/>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94"/>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8" name="Google Shape;10368;p94"/>
          <p:cNvGrpSpPr/>
          <p:nvPr/>
        </p:nvGrpSpPr>
        <p:grpSpPr>
          <a:xfrm>
            <a:off x="3538105" y="3155952"/>
            <a:ext cx="352617" cy="353193"/>
            <a:chOff x="-30805300" y="2298675"/>
            <a:chExt cx="290650" cy="291125"/>
          </a:xfrm>
        </p:grpSpPr>
        <p:sp>
          <p:nvSpPr>
            <p:cNvPr id="10369" name="Google Shape;10369;p94"/>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94"/>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94"/>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94"/>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3" name="Google Shape;10373;p94"/>
          <p:cNvGrpSpPr/>
          <p:nvPr/>
        </p:nvGrpSpPr>
        <p:grpSpPr>
          <a:xfrm>
            <a:off x="3537635" y="3616136"/>
            <a:ext cx="353557" cy="353557"/>
            <a:chOff x="-30806075" y="2657050"/>
            <a:chExt cx="291425" cy="291425"/>
          </a:xfrm>
        </p:grpSpPr>
        <p:sp>
          <p:nvSpPr>
            <p:cNvPr id="10374" name="Google Shape;10374;p94"/>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94"/>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94"/>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7" name="Google Shape;10377;p94"/>
          <p:cNvGrpSpPr/>
          <p:nvPr/>
        </p:nvGrpSpPr>
        <p:grpSpPr>
          <a:xfrm>
            <a:off x="2639681" y="4073943"/>
            <a:ext cx="353557" cy="353557"/>
            <a:chOff x="-30064925" y="2332550"/>
            <a:chExt cx="291425" cy="291425"/>
          </a:xfrm>
        </p:grpSpPr>
        <p:sp>
          <p:nvSpPr>
            <p:cNvPr id="10378" name="Google Shape;10378;p94"/>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94"/>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94"/>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1" name="Google Shape;10381;p94"/>
          <p:cNvGrpSpPr/>
          <p:nvPr/>
        </p:nvGrpSpPr>
        <p:grpSpPr>
          <a:xfrm>
            <a:off x="3983068" y="2683443"/>
            <a:ext cx="348855" cy="347879"/>
            <a:chOff x="2821450" y="2957850"/>
            <a:chExt cx="259275" cy="258550"/>
          </a:xfrm>
        </p:grpSpPr>
        <p:sp>
          <p:nvSpPr>
            <p:cNvPr id="10382" name="Google Shape;10382;p94"/>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94"/>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94"/>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txBody>
            <a:bodyPr/>
            <a:lstStyle/>
            <a:p>
              <a:endParaRPr lang="en-GB"/>
            </a:p>
          </p:txBody>
        </p:sp>
      </p:grpSp>
      <p:grpSp>
        <p:nvGrpSpPr>
          <p:cNvPr id="10385" name="Google Shape;10385;p94"/>
          <p:cNvGrpSpPr/>
          <p:nvPr/>
        </p:nvGrpSpPr>
        <p:grpSpPr>
          <a:xfrm>
            <a:off x="4858100" y="1304461"/>
            <a:ext cx="361090" cy="361090"/>
            <a:chOff x="-57970450" y="1903275"/>
            <a:chExt cx="318225" cy="318225"/>
          </a:xfrm>
        </p:grpSpPr>
        <p:sp>
          <p:nvSpPr>
            <p:cNvPr id="10386" name="Google Shape;10386;p94"/>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94"/>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94"/>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94"/>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0" name="Google Shape;10390;p94"/>
          <p:cNvGrpSpPr/>
          <p:nvPr/>
        </p:nvGrpSpPr>
        <p:grpSpPr>
          <a:xfrm>
            <a:off x="4880000" y="1780418"/>
            <a:ext cx="317290" cy="359303"/>
            <a:chOff x="-57950750" y="2296300"/>
            <a:chExt cx="279625" cy="316650"/>
          </a:xfrm>
        </p:grpSpPr>
        <p:sp>
          <p:nvSpPr>
            <p:cNvPr id="10391" name="Google Shape;10391;p94"/>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94"/>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94"/>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94"/>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5" name="Google Shape;10395;p94"/>
          <p:cNvGrpSpPr/>
          <p:nvPr/>
        </p:nvGrpSpPr>
        <p:grpSpPr>
          <a:xfrm>
            <a:off x="4858214" y="2232094"/>
            <a:ext cx="360863" cy="360211"/>
            <a:chOff x="-57969675" y="2687750"/>
            <a:chExt cx="318025" cy="317450"/>
          </a:xfrm>
        </p:grpSpPr>
        <p:sp>
          <p:nvSpPr>
            <p:cNvPr id="10396" name="Google Shape;10396;p94"/>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94"/>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94"/>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94"/>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0" name="Google Shape;10400;p94"/>
          <p:cNvGrpSpPr/>
          <p:nvPr/>
        </p:nvGrpSpPr>
        <p:grpSpPr>
          <a:xfrm>
            <a:off x="7067397" y="1304461"/>
            <a:ext cx="363785" cy="361090"/>
            <a:chOff x="-56012425" y="1903275"/>
            <a:chExt cx="320600" cy="318225"/>
          </a:xfrm>
        </p:grpSpPr>
        <p:sp>
          <p:nvSpPr>
            <p:cNvPr id="10401" name="Google Shape;10401;p94"/>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94"/>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94"/>
          <p:cNvGrpSpPr/>
          <p:nvPr/>
        </p:nvGrpSpPr>
        <p:grpSpPr>
          <a:xfrm>
            <a:off x="7068290" y="1778631"/>
            <a:ext cx="361998" cy="361998"/>
            <a:chOff x="-56010850" y="2294725"/>
            <a:chExt cx="319025" cy="319025"/>
          </a:xfrm>
        </p:grpSpPr>
        <p:sp>
          <p:nvSpPr>
            <p:cNvPr id="10404" name="Google Shape;10404;p94"/>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94"/>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94"/>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94"/>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8" name="Google Shape;10408;p94"/>
          <p:cNvGrpSpPr/>
          <p:nvPr/>
        </p:nvGrpSpPr>
        <p:grpSpPr>
          <a:xfrm>
            <a:off x="7068305" y="2231215"/>
            <a:ext cx="361969" cy="361090"/>
            <a:chOff x="-56010050" y="2686975"/>
            <a:chExt cx="319000" cy="318225"/>
          </a:xfrm>
        </p:grpSpPr>
        <p:sp>
          <p:nvSpPr>
            <p:cNvPr id="10409" name="Google Shape;10409;p94"/>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94"/>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94"/>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94"/>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94"/>
          <p:cNvGrpSpPr/>
          <p:nvPr/>
        </p:nvGrpSpPr>
        <p:grpSpPr>
          <a:xfrm>
            <a:off x="5753801" y="2684124"/>
            <a:ext cx="361998" cy="361090"/>
            <a:chOff x="-54081175" y="1903275"/>
            <a:chExt cx="319025" cy="318225"/>
          </a:xfrm>
        </p:grpSpPr>
        <p:sp>
          <p:nvSpPr>
            <p:cNvPr id="10414" name="Google Shape;10414;p94"/>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94"/>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6" name="Google Shape;10416;p94"/>
          <p:cNvGrpSpPr/>
          <p:nvPr/>
        </p:nvGrpSpPr>
        <p:grpSpPr>
          <a:xfrm>
            <a:off x="5776154" y="3137587"/>
            <a:ext cx="317290" cy="360211"/>
            <a:chOff x="-54063050" y="2296300"/>
            <a:chExt cx="279625" cy="317450"/>
          </a:xfrm>
        </p:grpSpPr>
        <p:sp>
          <p:nvSpPr>
            <p:cNvPr id="10417" name="Google Shape;10417;p94"/>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94"/>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94"/>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94"/>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1" name="Google Shape;10421;p94"/>
          <p:cNvGrpSpPr/>
          <p:nvPr/>
        </p:nvGrpSpPr>
        <p:grpSpPr>
          <a:xfrm>
            <a:off x="5776154" y="3601649"/>
            <a:ext cx="317290" cy="361033"/>
            <a:chOff x="-54061475" y="2685450"/>
            <a:chExt cx="279625" cy="318175"/>
          </a:xfrm>
        </p:grpSpPr>
        <p:sp>
          <p:nvSpPr>
            <p:cNvPr id="10422" name="Google Shape;10422;p94"/>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94"/>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94"/>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94"/>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6" name="Google Shape;10426;p94"/>
          <p:cNvGrpSpPr/>
          <p:nvPr/>
        </p:nvGrpSpPr>
        <p:grpSpPr>
          <a:xfrm>
            <a:off x="8029690" y="2693967"/>
            <a:ext cx="275278" cy="361969"/>
            <a:chOff x="-52074300" y="1911950"/>
            <a:chExt cx="242600" cy="319000"/>
          </a:xfrm>
        </p:grpSpPr>
        <p:sp>
          <p:nvSpPr>
            <p:cNvPr id="10427" name="Google Shape;10427;p94"/>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94"/>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94"/>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94"/>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1" name="Google Shape;10431;p94"/>
          <p:cNvGrpSpPr/>
          <p:nvPr/>
        </p:nvGrpSpPr>
        <p:grpSpPr>
          <a:xfrm>
            <a:off x="5287689" y="1305369"/>
            <a:ext cx="361998" cy="361090"/>
            <a:chOff x="-57578225" y="1904075"/>
            <a:chExt cx="319025" cy="318225"/>
          </a:xfrm>
        </p:grpSpPr>
        <p:sp>
          <p:nvSpPr>
            <p:cNvPr id="10432" name="Google Shape;10432;p94"/>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94"/>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94"/>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94"/>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94"/>
          <p:cNvGrpSpPr/>
          <p:nvPr/>
        </p:nvGrpSpPr>
        <p:grpSpPr>
          <a:xfrm>
            <a:off x="5310042" y="1778631"/>
            <a:ext cx="317290" cy="361090"/>
            <a:chOff x="-57558525" y="2294725"/>
            <a:chExt cx="279625" cy="318225"/>
          </a:xfrm>
        </p:grpSpPr>
        <p:sp>
          <p:nvSpPr>
            <p:cNvPr id="10437" name="Google Shape;10437;p94"/>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94"/>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94"/>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94"/>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94"/>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94"/>
          <p:cNvGrpSpPr/>
          <p:nvPr/>
        </p:nvGrpSpPr>
        <p:grpSpPr>
          <a:xfrm>
            <a:off x="5285901" y="2231215"/>
            <a:ext cx="365572" cy="361969"/>
            <a:chOff x="-57579800" y="2686975"/>
            <a:chExt cx="322175" cy="319000"/>
          </a:xfrm>
        </p:grpSpPr>
        <p:sp>
          <p:nvSpPr>
            <p:cNvPr id="10443" name="Google Shape;10443;p94"/>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94"/>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5" name="Google Shape;10445;p94"/>
          <p:cNvGrpSpPr/>
          <p:nvPr/>
        </p:nvGrpSpPr>
        <p:grpSpPr>
          <a:xfrm>
            <a:off x="7510682" y="1778631"/>
            <a:ext cx="367359" cy="361090"/>
            <a:chOff x="-55620975" y="2294725"/>
            <a:chExt cx="323750" cy="318225"/>
          </a:xfrm>
        </p:grpSpPr>
        <p:sp>
          <p:nvSpPr>
            <p:cNvPr id="10446" name="Google Shape;10446;p94"/>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94"/>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94"/>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94"/>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94"/>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94"/>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94"/>
          <p:cNvGrpSpPr/>
          <p:nvPr/>
        </p:nvGrpSpPr>
        <p:grpSpPr>
          <a:xfrm>
            <a:off x="7512923" y="2231130"/>
            <a:ext cx="362877" cy="361175"/>
            <a:chOff x="-55620175" y="2686900"/>
            <a:chExt cx="319800" cy="318300"/>
          </a:xfrm>
        </p:grpSpPr>
        <p:sp>
          <p:nvSpPr>
            <p:cNvPr id="10453" name="Google Shape;10453;p94"/>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94"/>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94"/>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94"/>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7" name="Google Shape;10457;p94"/>
          <p:cNvGrpSpPr/>
          <p:nvPr/>
        </p:nvGrpSpPr>
        <p:grpSpPr>
          <a:xfrm>
            <a:off x="6198887" y="2684124"/>
            <a:ext cx="361969" cy="361090"/>
            <a:chOff x="-53690500" y="1903275"/>
            <a:chExt cx="319000" cy="318225"/>
          </a:xfrm>
        </p:grpSpPr>
        <p:sp>
          <p:nvSpPr>
            <p:cNvPr id="10458" name="Google Shape;10458;p94"/>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94"/>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94"/>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94"/>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2" name="Google Shape;10462;p94"/>
          <p:cNvGrpSpPr/>
          <p:nvPr/>
        </p:nvGrpSpPr>
        <p:grpSpPr>
          <a:xfrm>
            <a:off x="6221226" y="3137587"/>
            <a:ext cx="317290" cy="359303"/>
            <a:chOff x="-53670800" y="2296300"/>
            <a:chExt cx="279625" cy="316650"/>
          </a:xfrm>
        </p:grpSpPr>
        <p:sp>
          <p:nvSpPr>
            <p:cNvPr id="10463" name="Google Shape;10463;p94"/>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94"/>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94"/>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94"/>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7" name="Google Shape;10467;p94"/>
          <p:cNvGrpSpPr/>
          <p:nvPr/>
        </p:nvGrpSpPr>
        <p:grpSpPr>
          <a:xfrm>
            <a:off x="6198887" y="3602925"/>
            <a:ext cx="361969" cy="361544"/>
            <a:chOff x="-53690500" y="2686575"/>
            <a:chExt cx="319000" cy="318625"/>
          </a:xfrm>
        </p:grpSpPr>
        <p:sp>
          <p:nvSpPr>
            <p:cNvPr id="10468" name="Google Shape;10468;p94"/>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94"/>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94"/>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94"/>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2" name="Google Shape;10472;p94"/>
          <p:cNvGrpSpPr/>
          <p:nvPr/>
        </p:nvGrpSpPr>
        <p:grpSpPr>
          <a:xfrm>
            <a:off x="8008669" y="3145785"/>
            <a:ext cx="317319" cy="360948"/>
            <a:chOff x="-52092425" y="2303525"/>
            <a:chExt cx="279650" cy="318100"/>
          </a:xfrm>
        </p:grpSpPr>
        <p:sp>
          <p:nvSpPr>
            <p:cNvPr id="10473" name="Google Shape;10473;p94"/>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94"/>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94"/>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94"/>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94"/>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8" name="Google Shape;10478;p94"/>
          <p:cNvGrpSpPr/>
          <p:nvPr/>
        </p:nvGrpSpPr>
        <p:grpSpPr>
          <a:xfrm>
            <a:off x="5727728" y="1306249"/>
            <a:ext cx="363756" cy="361090"/>
            <a:chOff x="-57189125" y="1904850"/>
            <a:chExt cx="320575" cy="318225"/>
          </a:xfrm>
        </p:grpSpPr>
        <p:sp>
          <p:nvSpPr>
            <p:cNvPr id="10479" name="Google Shape;10479;p94"/>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94"/>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94"/>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94"/>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94"/>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4" name="Google Shape;10484;p94"/>
          <p:cNvGrpSpPr/>
          <p:nvPr/>
        </p:nvGrpSpPr>
        <p:grpSpPr>
          <a:xfrm>
            <a:off x="5728621" y="1800985"/>
            <a:ext cx="361969" cy="316411"/>
            <a:chOff x="-57187550" y="2314425"/>
            <a:chExt cx="319000" cy="278850"/>
          </a:xfrm>
        </p:grpSpPr>
        <p:sp>
          <p:nvSpPr>
            <p:cNvPr id="10485" name="Google Shape;10485;p94"/>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94"/>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94"/>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94"/>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9" name="Google Shape;10489;p94"/>
          <p:cNvGrpSpPr/>
          <p:nvPr/>
        </p:nvGrpSpPr>
        <p:grpSpPr>
          <a:xfrm>
            <a:off x="5745585" y="2230534"/>
            <a:ext cx="328042" cy="361771"/>
            <a:chOff x="-57172600" y="2686375"/>
            <a:chExt cx="289100" cy="318825"/>
          </a:xfrm>
        </p:grpSpPr>
        <p:sp>
          <p:nvSpPr>
            <p:cNvPr id="10490" name="Google Shape;10490;p94"/>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94"/>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94"/>
          <p:cNvGrpSpPr/>
          <p:nvPr/>
        </p:nvGrpSpPr>
        <p:grpSpPr>
          <a:xfrm>
            <a:off x="7958434" y="1304461"/>
            <a:ext cx="361090" cy="359303"/>
            <a:chOff x="-55225575" y="1903275"/>
            <a:chExt cx="318225" cy="316650"/>
          </a:xfrm>
        </p:grpSpPr>
        <p:sp>
          <p:nvSpPr>
            <p:cNvPr id="10493" name="Google Shape;10493;p94"/>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94"/>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94"/>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94"/>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94"/>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8" name="Google Shape;10498;p94"/>
          <p:cNvGrpSpPr/>
          <p:nvPr/>
        </p:nvGrpSpPr>
        <p:grpSpPr>
          <a:xfrm>
            <a:off x="7969611" y="1780418"/>
            <a:ext cx="338736" cy="359303"/>
            <a:chOff x="-55217700" y="2296300"/>
            <a:chExt cx="298525" cy="316650"/>
          </a:xfrm>
        </p:grpSpPr>
        <p:sp>
          <p:nvSpPr>
            <p:cNvPr id="10499" name="Google Shape;10499;p94"/>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94"/>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94"/>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94"/>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3" name="Google Shape;10503;p94"/>
          <p:cNvGrpSpPr/>
          <p:nvPr/>
        </p:nvGrpSpPr>
        <p:grpSpPr>
          <a:xfrm>
            <a:off x="7957541" y="2233002"/>
            <a:ext cx="362877" cy="359303"/>
            <a:chOff x="-55229525" y="2688550"/>
            <a:chExt cx="319800" cy="316650"/>
          </a:xfrm>
        </p:grpSpPr>
        <p:sp>
          <p:nvSpPr>
            <p:cNvPr id="10504" name="Google Shape;10504;p94"/>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94"/>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94"/>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94"/>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8" name="Google Shape;10508;p94"/>
          <p:cNvGrpSpPr/>
          <p:nvPr/>
        </p:nvGrpSpPr>
        <p:grpSpPr>
          <a:xfrm>
            <a:off x="6653760" y="2684124"/>
            <a:ext cx="338765" cy="361090"/>
            <a:chOff x="-53288825" y="1903275"/>
            <a:chExt cx="298550" cy="318225"/>
          </a:xfrm>
        </p:grpSpPr>
        <p:sp>
          <p:nvSpPr>
            <p:cNvPr id="10509" name="Google Shape;10509;p94"/>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94"/>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94"/>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2" name="Google Shape;10512;p94"/>
          <p:cNvGrpSpPr/>
          <p:nvPr/>
        </p:nvGrpSpPr>
        <p:grpSpPr>
          <a:xfrm>
            <a:off x="6642143" y="3135800"/>
            <a:ext cx="361998" cy="361090"/>
            <a:chOff x="-53299850" y="2294725"/>
            <a:chExt cx="319025" cy="318225"/>
          </a:xfrm>
        </p:grpSpPr>
        <p:sp>
          <p:nvSpPr>
            <p:cNvPr id="10513" name="Google Shape;10513;p94"/>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94"/>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94"/>
          <p:cNvGrpSpPr/>
          <p:nvPr/>
        </p:nvGrpSpPr>
        <p:grpSpPr>
          <a:xfrm>
            <a:off x="6664936" y="3604259"/>
            <a:ext cx="316411" cy="360211"/>
            <a:chOff x="-53278575" y="2687750"/>
            <a:chExt cx="278850" cy="317450"/>
          </a:xfrm>
        </p:grpSpPr>
        <p:sp>
          <p:nvSpPr>
            <p:cNvPr id="10516" name="Google Shape;10516;p94"/>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94"/>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94"/>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94"/>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94"/>
          <p:cNvGrpSpPr/>
          <p:nvPr/>
        </p:nvGrpSpPr>
        <p:grpSpPr>
          <a:xfrm>
            <a:off x="7986330" y="3603947"/>
            <a:ext cx="361998" cy="362310"/>
            <a:chOff x="-52101875" y="2687475"/>
            <a:chExt cx="319025" cy="319300"/>
          </a:xfrm>
        </p:grpSpPr>
        <p:sp>
          <p:nvSpPr>
            <p:cNvPr id="10521" name="Google Shape;10521;p94"/>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94"/>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94"/>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94"/>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5" name="Google Shape;10525;p94"/>
          <p:cNvGrpSpPr/>
          <p:nvPr/>
        </p:nvGrpSpPr>
        <p:grpSpPr>
          <a:xfrm>
            <a:off x="6201079" y="1305369"/>
            <a:ext cx="317290" cy="361090"/>
            <a:chOff x="-56774050" y="1904075"/>
            <a:chExt cx="279625" cy="318225"/>
          </a:xfrm>
        </p:grpSpPr>
        <p:sp>
          <p:nvSpPr>
            <p:cNvPr id="10526" name="Google Shape;10526;p94"/>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94"/>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8" name="Google Shape;10528;p94"/>
          <p:cNvGrpSpPr/>
          <p:nvPr/>
        </p:nvGrpSpPr>
        <p:grpSpPr>
          <a:xfrm>
            <a:off x="6201079" y="1778631"/>
            <a:ext cx="317290" cy="361090"/>
            <a:chOff x="-56774850" y="2294725"/>
            <a:chExt cx="279625" cy="318225"/>
          </a:xfrm>
        </p:grpSpPr>
        <p:sp>
          <p:nvSpPr>
            <p:cNvPr id="10529" name="Google Shape;10529;p94"/>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94"/>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94"/>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94"/>
          <p:cNvGrpSpPr/>
          <p:nvPr/>
        </p:nvGrpSpPr>
        <p:grpSpPr>
          <a:xfrm>
            <a:off x="6222086" y="2231215"/>
            <a:ext cx="275278" cy="360182"/>
            <a:chOff x="-56756725" y="2686975"/>
            <a:chExt cx="242600" cy="317425"/>
          </a:xfrm>
        </p:grpSpPr>
        <p:sp>
          <p:nvSpPr>
            <p:cNvPr id="10533" name="Google Shape;10533;p94"/>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94"/>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94"/>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6" name="Google Shape;10536;p94"/>
          <p:cNvGrpSpPr/>
          <p:nvPr/>
        </p:nvGrpSpPr>
        <p:grpSpPr>
          <a:xfrm>
            <a:off x="4870518" y="2684124"/>
            <a:ext cx="337346" cy="361998"/>
            <a:chOff x="-54826975" y="1903275"/>
            <a:chExt cx="297300" cy="319025"/>
          </a:xfrm>
        </p:grpSpPr>
        <p:sp>
          <p:nvSpPr>
            <p:cNvPr id="10537" name="Google Shape;10537;p94"/>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94"/>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94"/>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0" name="Google Shape;10540;p94"/>
          <p:cNvGrpSpPr/>
          <p:nvPr/>
        </p:nvGrpSpPr>
        <p:grpSpPr>
          <a:xfrm>
            <a:off x="4858206" y="3137587"/>
            <a:ext cx="361969" cy="359274"/>
            <a:chOff x="-54836500" y="2296300"/>
            <a:chExt cx="319000" cy="316625"/>
          </a:xfrm>
        </p:grpSpPr>
        <p:sp>
          <p:nvSpPr>
            <p:cNvPr id="10541" name="Google Shape;10541;p94"/>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94"/>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94"/>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94"/>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5" name="Google Shape;10545;p94"/>
          <p:cNvGrpSpPr/>
          <p:nvPr/>
        </p:nvGrpSpPr>
        <p:grpSpPr>
          <a:xfrm>
            <a:off x="4879652" y="3604259"/>
            <a:ext cx="319078" cy="361090"/>
            <a:chOff x="-54817600" y="2687750"/>
            <a:chExt cx="281200" cy="318225"/>
          </a:xfrm>
        </p:grpSpPr>
        <p:sp>
          <p:nvSpPr>
            <p:cNvPr id="10546" name="Google Shape;10546;p94"/>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94"/>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94"/>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94"/>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0" name="Google Shape;10550;p94"/>
          <p:cNvGrpSpPr/>
          <p:nvPr/>
        </p:nvGrpSpPr>
        <p:grpSpPr>
          <a:xfrm>
            <a:off x="7110476" y="2684124"/>
            <a:ext cx="317290" cy="359303"/>
            <a:chOff x="-52887125" y="1903275"/>
            <a:chExt cx="279625" cy="316650"/>
          </a:xfrm>
        </p:grpSpPr>
        <p:sp>
          <p:nvSpPr>
            <p:cNvPr id="10551" name="Google Shape;10551;p94"/>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94"/>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3" name="Google Shape;10553;p94"/>
          <p:cNvGrpSpPr/>
          <p:nvPr/>
        </p:nvGrpSpPr>
        <p:grpSpPr>
          <a:xfrm>
            <a:off x="7089030" y="3134920"/>
            <a:ext cx="360182" cy="361969"/>
            <a:chOff x="-52906025" y="2293950"/>
            <a:chExt cx="317425" cy="319000"/>
          </a:xfrm>
        </p:grpSpPr>
        <p:sp>
          <p:nvSpPr>
            <p:cNvPr id="10554" name="Google Shape;10554;p94"/>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94"/>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94"/>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7" name="Google Shape;10557;p94"/>
          <p:cNvGrpSpPr/>
          <p:nvPr/>
        </p:nvGrpSpPr>
        <p:grpSpPr>
          <a:xfrm>
            <a:off x="7110476" y="3603379"/>
            <a:ext cx="317290" cy="361090"/>
            <a:chOff x="-52887125" y="2686975"/>
            <a:chExt cx="279625" cy="318225"/>
          </a:xfrm>
        </p:grpSpPr>
        <p:sp>
          <p:nvSpPr>
            <p:cNvPr id="10558" name="Google Shape;10558;p94"/>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94"/>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94"/>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94"/>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94"/>
          <p:cNvGrpSpPr/>
          <p:nvPr/>
        </p:nvGrpSpPr>
        <p:grpSpPr>
          <a:xfrm>
            <a:off x="6220848" y="4062998"/>
            <a:ext cx="318170" cy="359303"/>
            <a:chOff x="-51722225" y="1915100"/>
            <a:chExt cx="280400" cy="316650"/>
          </a:xfrm>
        </p:grpSpPr>
        <p:sp>
          <p:nvSpPr>
            <p:cNvPr id="10563" name="Google Shape;10563;p94"/>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94"/>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94"/>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94"/>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94"/>
          <p:cNvGrpSpPr/>
          <p:nvPr/>
        </p:nvGrpSpPr>
        <p:grpSpPr>
          <a:xfrm>
            <a:off x="6616678" y="1303695"/>
            <a:ext cx="370905" cy="360976"/>
            <a:chOff x="-56407800" y="1902600"/>
            <a:chExt cx="326875" cy="318125"/>
          </a:xfrm>
        </p:grpSpPr>
        <p:sp>
          <p:nvSpPr>
            <p:cNvPr id="10568" name="Google Shape;10568;p94"/>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94"/>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94"/>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94"/>
          <p:cNvGrpSpPr/>
          <p:nvPr/>
        </p:nvGrpSpPr>
        <p:grpSpPr>
          <a:xfrm>
            <a:off x="6622479" y="1790262"/>
            <a:ext cx="359303" cy="338736"/>
            <a:chOff x="-56401500" y="2304975"/>
            <a:chExt cx="316650" cy="298525"/>
          </a:xfrm>
        </p:grpSpPr>
        <p:sp>
          <p:nvSpPr>
            <p:cNvPr id="10572" name="Google Shape;10572;p94"/>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94"/>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94"/>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94"/>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6" name="Google Shape;10576;p94"/>
          <p:cNvGrpSpPr/>
          <p:nvPr/>
        </p:nvGrpSpPr>
        <p:grpSpPr>
          <a:xfrm>
            <a:off x="5328863" y="2682337"/>
            <a:ext cx="319985" cy="361090"/>
            <a:chOff x="-54426150" y="1901700"/>
            <a:chExt cx="282000" cy="318225"/>
          </a:xfrm>
        </p:grpSpPr>
        <p:sp>
          <p:nvSpPr>
            <p:cNvPr id="10577" name="Google Shape;10577;p94"/>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94"/>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94"/>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94"/>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1" name="Google Shape;10581;p94"/>
          <p:cNvGrpSpPr/>
          <p:nvPr/>
        </p:nvGrpSpPr>
        <p:grpSpPr>
          <a:xfrm>
            <a:off x="5328863" y="3135800"/>
            <a:ext cx="319985" cy="361998"/>
            <a:chOff x="-54426150" y="2294725"/>
            <a:chExt cx="282000" cy="319025"/>
          </a:xfrm>
        </p:grpSpPr>
        <p:sp>
          <p:nvSpPr>
            <p:cNvPr id="10582" name="Google Shape;10582;p94"/>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94"/>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94"/>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94"/>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94"/>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7" name="Google Shape;10587;p94"/>
          <p:cNvGrpSpPr/>
          <p:nvPr/>
        </p:nvGrpSpPr>
        <p:grpSpPr>
          <a:xfrm>
            <a:off x="5327076" y="3603379"/>
            <a:ext cx="323560" cy="361969"/>
            <a:chOff x="-54427725" y="2686975"/>
            <a:chExt cx="285150" cy="319000"/>
          </a:xfrm>
        </p:grpSpPr>
        <p:sp>
          <p:nvSpPr>
            <p:cNvPr id="10588" name="Google Shape;10588;p94"/>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94"/>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94"/>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94"/>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94"/>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3" name="Google Shape;10593;p94"/>
          <p:cNvGrpSpPr/>
          <p:nvPr/>
        </p:nvGrpSpPr>
        <p:grpSpPr>
          <a:xfrm>
            <a:off x="7533634" y="2684351"/>
            <a:ext cx="359303" cy="359984"/>
            <a:chOff x="-52513800" y="1903475"/>
            <a:chExt cx="316650" cy="317250"/>
          </a:xfrm>
        </p:grpSpPr>
        <p:sp>
          <p:nvSpPr>
            <p:cNvPr id="10594" name="Google Shape;10594;p94"/>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94"/>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6" name="Google Shape;10596;p94"/>
          <p:cNvGrpSpPr/>
          <p:nvPr/>
        </p:nvGrpSpPr>
        <p:grpSpPr>
          <a:xfrm>
            <a:off x="7543464" y="3136708"/>
            <a:ext cx="339644" cy="360182"/>
            <a:chOff x="-52505925" y="2295525"/>
            <a:chExt cx="299325" cy="317425"/>
          </a:xfrm>
        </p:grpSpPr>
        <p:sp>
          <p:nvSpPr>
            <p:cNvPr id="10597" name="Google Shape;10597;p94"/>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94"/>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94"/>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94"/>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1" name="Google Shape;10601;p94"/>
          <p:cNvGrpSpPr/>
          <p:nvPr/>
        </p:nvGrpSpPr>
        <p:grpSpPr>
          <a:xfrm>
            <a:off x="7554641" y="3603379"/>
            <a:ext cx="317290" cy="361090"/>
            <a:chOff x="-52494100" y="2686975"/>
            <a:chExt cx="279625" cy="318225"/>
          </a:xfrm>
        </p:grpSpPr>
        <p:sp>
          <p:nvSpPr>
            <p:cNvPr id="10602" name="Google Shape;10602;p94"/>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94"/>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94"/>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94"/>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94"/>
          <p:cNvGrpSpPr/>
          <p:nvPr/>
        </p:nvGrpSpPr>
        <p:grpSpPr>
          <a:xfrm>
            <a:off x="6665412" y="4064322"/>
            <a:ext cx="315503" cy="361090"/>
            <a:chOff x="-51708850" y="2305750"/>
            <a:chExt cx="278050" cy="318225"/>
          </a:xfrm>
        </p:grpSpPr>
        <p:sp>
          <p:nvSpPr>
            <p:cNvPr id="10607" name="Google Shape;10607;p94"/>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94"/>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94"/>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0" name="Google Shape;10610;p94"/>
          <p:cNvGrpSpPr/>
          <p:nvPr/>
        </p:nvGrpSpPr>
        <p:grpSpPr>
          <a:xfrm>
            <a:off x="7536807" y="1306109"/>
            <a:ext cx="319089" cy="362073"/>
            <a:chOff x="1044400" y="2917425"/>
            <a:chExt cx="248125" cy="281550"/>
          </a:xfrm>
        </p:grpSpPr>
        <p:sp>
          <p:nvSpPr>
            <p:cNvPr id="10611" name="Google Shape;10611;p94"/>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94"/>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94"/>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94"/>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94"/>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txBody>
            <a:bodyPr/>
            <a:lstStyle/>
            <a:p>
              <a:endParaRPr lang="en-GB"/>
            </a:p>
          </p:txBody>
        </p:sp>
        <p:sp>
          <p:nvSpPr>
            <p:cNvPr id="10616" name="Google Shape;10616;p94"/>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txBody>
            <a:bodyPr/>
            <a:lstStyle/>
            <a:p>
              <a:endParaRPr lang="en-GB"/>
            </a:p>
          </p:txBody>
        </p:sp>
        <p:sp>
          <p:nvSpPr>
            <p:cNvPr id="10617" name="Google Shape;10617;p94"/>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txBody>
            <a:bodyPr/>
            <a:lstStyle/>
            <a:p>
              <a:endParaRPr lang="en-GB"/>
            </a:p>
          </p:txBody>
        </p:sp>
        <p:sp>
          <p:nvSpPr>
            <p:cNvPr id="10618" name="Google Shape;10618;p94"/>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94"/>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0" name="Google Shape;10620;p94"/>
          <p:cNvSpPr/>
          <p:nvPr/>
        </p:nvSpPr>
        <p:spPr>
          <a:xfrm>
            <a:off x="6633660" y="2232052"/>
            <a:ext cx="343218" cy="362154"/>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624"/>
        <p:cNvGrpSpPr/>
        <p:nvPr/>
      </p:nvGrpSpPr>
      <p:grpSpPr>
        <a:xfrm>
          <a:off x="0" y="0"/>
          <a:ext cx="0" cy="0"/>
          <a:chOff x="0" y="0"/>
          <a:chExt cx="0" cy="0"/>
        </a:xfrm>
      </p:grpSpPr>
      <p:sp>
        <p:nvSpPr>
          <p:cNvPr id="10625" name="Google Shape;10625;p95"/>
          <p:cNvSpPr txBox="1">
            <a:spLocks noGrp="1"/>
          </p:cNvSpPr>
          <p:nvPr>
            <p:ph type="title" idx="4294967295"/>
          </p:nvPr>
        </p:nvSpPr>
        <p:spPr>
          <a:xfrm>
            <a:off x="849675" y="7152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626" name="Google Shape;10626;p95"/>
          <p:cNvSpPr txBox="1">
            <a:spLocks noGrp="1"/>
          </p:cNvSpPr>
          <p:nvPr>
            <p:ph type="title" idx="4294967295"/>
          </p:nvPr>
        </p:nvSpPr>
        <p:spPr>
          <a:xfrm>
            <a:off x="4858400" y="7152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0627" name="Google Shape;10627;p95"/>
          <p:cNvGrpSpPr/>
          <p:nvPr/>
        </p:nvGrpSpPr>
        <p:grpSpPr>
          <a:xfrm>
            <a:off x="889109" y="1303003"/>
            <a:ext cx="278288" cy="357036"/>
            <a:chOff x="-50489600" y="1947400"/>
            <a:chExt cx="233150" cy="299125"/>
          </a:xfrm>
        </p:grpSpPr>
        <p:sp>
          <p:nvSpPr>
            <p:cNvPr id="10628" name="Google Shape;10628;p95"/>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95"/>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0" name="Google Shape;10630;p95"/>
          <p:cNvGrpSpPr/>
          <p:nvPr/>
        </p:nvGrpSpPr>
        <p:grpSpPr>
          <a:xfrm>
            <a:off x="849616" y="1757960"/>
            <a:ext cx="357274" cy="358199"/>
            <a:chOff x="-50523475" y="2316000"/>
            <a:chExt cx="299325" cy="300100"/>
          </a:xfrm>
        </p:grpSpPr>
        <p:sp>
          <p:nvSpPr>
            <p:cNvPr id="10631" name="Google Shape;10631;p95"/>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95"/>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95"/>
          <p:cNvGrpSpPr/>
          <p:nvPr/>
        </p:nvGrpSpPr>
        <p:grpSpPr>
          <a:xfrm>
            <a:off x="848213" y="2207269"/>
            <a:ext cx="360079" cy="357304"/>
            <a:chOff x="-50524250" y="2686150"/>
            <a:chExt cx="301675" cy="299350"/>
          </a:xfrm>
        </p:grpSpPr>
        <p:sp>
          <p:nvSpPr>
            <p:cNvPr id="10634" name="Google Shape;10634;p95"/>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95"/>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95"/>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95"/>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95"/>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95"/>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0" name="Google Shape;10640;p95"/>
          <p:cNvGrpSpPr/>
          <p:nvPr/>
        </p:nvGrpSpPr>
        <p:grpSpPr>
          <a:xfrm>
            <a:off x="3070976" y="1333082"/>
            <a:ext cx="358199" cy="359154"/>
            <a:chOff x="-48633950" y="1972600"/>
            <a:chExt cx="300100" cy="300900"/>
          </a:xfrm>
        </p:grpSpPr>
        <p:sp>
          <p:nvSpPr>
            <p:cNvPr id="10641" name="Google Shape;10641;p95"/>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95"/>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95"/>
          <p:cNvGrpSpPr/>
          <p:nvPr/>
        </p:nvGrpSpPr>
        <p:grpSpPr>
          <a:xfrm>
            <a:off x="3070499" y="1788993"/>
            <a:ext cx="359154" cy="361004"/>
            <a:chOff x="-48634750" y="2342000"/>
            <a:chExt cx="300900" cy="302450"/>
          </a:xfrm>
        </p:grpSpPr>
        <p:sp>
          <p:nvSpPr>
            <p:cNvPr id="10644" name="Google Shape;10644;p95"/>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95"/>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95"/>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95"/>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95"/>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95"/>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95"/>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95"/>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2" name="Google Shape;10652;p95"/>
          <p:cNvGrpSpPr/>
          <p:nvPr/>
        </p:nvGrpSpPr>
        <p:grpSpPr>
          <a:xfrm>
            <a:off x="3071439" y="2237377"/>
            <a:ext cx="357274" cy="357274"/>
            <a:chOff x="-48633175" y="2711375"/>
            <a:chExt cx="299325" cy="299325"/>
          </a:xfrm>
        </p:grpSpPr>
        <p:sp>
          <p:nvSpPr>
            <p:cNvPr id="10653" name="Google Shape;10653;p95"/>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95"/>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95"/>
          <p:cNvGrpSpPr/>
          <p:nvPr/>
        </p:nvGrpSpPr>
        <p:grpSpPr>
          <a:xfrm>
            <a:off x="1757928" y="2689329"/>
            <a:ext cx="314006" cy="358229"/>
            <a:chOff x="-46753100" y="1965500"/>
            <a:chExt cx="263075" cy="300125"/>
          </a:xfrm>
        </p:grpSpPr>
        <p:sp>
          <p:nvSpPr>
            <p:cNvPr id="10656" name="Google Shape;10656;p95"/>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95"/>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8" name="Google Shape;10658;p95"/>
          <p:cNvGrpSpPr/>
          <p:nvPr/>
        </p:nvGrpSpPr>
        <p:grpSpPr>
          <a:xfrm>
            <a:off x="1735354" y="3156542"/>
            <a:ext cx="359154" cy="315916"/>
            <a:chOff x="-46772025" y="2350650"/>
            <a:chExt cx="300900" cy="264675"/>
          </a:xfrm>
        </p:grpSpPr>
        <p:sp>
          <p:nvSpPr>
            <p:cNvPr id="10659" name="Google Shape;10659;p95"/>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95"/>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1" name="Google Shape;10661;p95"/>
          <p:cNvGrpSpPr/>
          <p:nvPr/>
        </p:nvGrpSpPr>
        <p:grpSpPr>
          <a:xfrm>
            <a:off x="1735354" y="3590820"/>
            <a:ext cx="359154" cy="359154"/>
            <a:chOff x="-46772025" y="2701925"/>
            <a:chExt cx="300900" cy="300900"/>
          </a:xfrm>
        </p:grpSpPr>
        <p:sp>
          <p:nvSpPr>
            <p:cNvPr id="10662" name="Google Shape;10662;p95"/>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95"/>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4" name="Google Shape;10664;p95"/>
          <p:cNvSpPr/>
          <p:nvPr/>
        </p:nvSpPr>
        <p:spPr>
          <a:xfrm>
            <a:off x="3964861" y="2731511"/>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5" name="Google Shape;10665;p95"/>
          <p:cNvGrpSpPr/>
          <p:nvPr/>
        </p:nvGrpSpPr>
        <p:grpSpPr>
          <a:xfrm>
            <a:off x="1293035" y="1303928"/>
            <a:ext cx="358199" cy="359154"/>
            <a:chOff x="-50154075" y="1948175"/>
            <a:chExt cx="300100" cy="300900"/>
          </a:xfrm>
        </p:grpSpPr>
        <p:sp>
          <p:nvSpPr>
            <p:cNvPr id="10666" name="Google Shape;10666;p95"/>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95"/>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8" name="Google Shape;10668;p95"/>
          <p:cNvGrpSpPr/>
          <p:nvPr/>
        </p:nvGrpSpPr>
        <p:grpSpPr>
          <a:xfrm>
            <a:off x="1293035" y="1758885"/>
            <a:ext cx="358199" cy="358229"/>
            <a:chOff x="-50154850" y="2316775"/>
            <a:chExt cx="300100" cy="300125"/>
          </a:xfrm>
        </p:grpSpPr>
        <p:sp>
          <p:nvSpPr>
            <p:cNvPr id="10669" name="Google Shape;10669;p95"/>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95"/>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1" name="Google Shape;10671;p95"/>
          <p:cNvGrpSpPr/>
          <p:nvPr/>
        </p:nvGrpSpPr>
        <p:grpSpPr>
          <a:xfrm>
            <a:off x="1288813" y="2205896"/>
            <a:ext cx="366644" cy="356558"/>
            <a:chOff x="-50158000" y="2685000"/>
            <a:chExt cx="307175" cy="298725"/>
          </a:xfrm>
        </p:grpSpPr>
        <p:sp>
          <p:nvSpPr>
            <p:cNvPr id="10672" name="Google Shape;10672;p95"/>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95"/>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4" name="Google Shape;10674;p95"/>
          <p:cNvGrpSpPr/>
          <p:nvPr/>
        </p:nvGrpSpPr>
        <p:grpSpPr>
          <a:xfrm>
            <a:off x="3521599" y="1334007"/>
            <a:ext cx="361004" cy="358229"/>
            <a:chOff x="-48266125" y="1973375"/>
            <a:chExt cx="302450" cy="300125"/>
          </a:xfrm>
        </p:grpSpPr>
        <p:sp>
          <p:nvSpPr>
            <p:cNvPr id="10675" name="Google Shape;10675;p95"/>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95"/>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95"/>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95"/>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95"/>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95"/>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95"/>
          <p:cNvGrpSpPr/>
          <p:nvPr/>
        </p:nvGrpSpPr>
        <p:grpSpPr>
          <a:xfrm>
            <a:off x="3548844" y="1789769"/>
            <a:ext cx="306516" cy="358349"/>
            <a:chOff x="-48237000" y="2342650"/>
            <a:chExt cx="256800" cy="300225"/>
          </a:xfrm>
        </p:grpSpPr>
        <p:sp>
          <p:nvSpPr>
            <p:cNvPr id="10682" name="Google Shape;10682;p95"/>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95"/>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95"/>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5" name="Google Shape;10685;p95"/>
          <p:cNvGrpSpPr/>
          <p:nvPr/>
        </p:nvGrpSpPr>
        <p:grpSpPr>
          <a:xfrm>
            <a:off x="2180338" y="2690046"/>
            <a:ext cx="361034" cy="355633"/>
            <a:chOff x="-46404975" y="1966100"/>
            <a:chExt cx="302475" cy="297950"/>
          </a:xfrm>
        </p:grpSpPr>
        <p:sp>
          <p:nvSpPr>
            <p:cNvPr id="10686" name="Google Shape;10686;p95"/>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95"/>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95"/>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95"/>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95"/>
          <p:cNvGrpSpPr/>
          <p:nvPr/>
        </p:nvGrpSpPr>
        <p:grpSpPr>
          <a:xfrm>
            <a:off x="2181740" y="3135863"/>
            <a:ext cx="358229" cy="358199"/>
            <a:chOff x="-46401050" y="2333325"/>
            <a:chExt cx="300125" cy="300100"/>
          </a:xfrm>
        </p:grpSpPr>
        <p:sp>
          <p:nvSpPr>
            <p:cNvPr id="10691" name="Google Shape;10691;p95"/>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95"/>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95"/>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95"/>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5" name="Google Shape;10695;p95"/>
          <p:cNvSpPr/>
          <p:nvPr/>
        </p:nvSpPr>
        <p:spPr>
          <a:xfrm>
            <a:off x="2183438" y="3591597"/>
            <a:ext cx="360109" cy="359154"/>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96" name="Google Shape;10696;p95"/>
          <p:cNvGrpSpPr/>
          <p:nvPr/>
        </p:nvGrpSpPr>
        <p:grpSpPr>
          <a:xfrm>
            <a:off x="3961830" y="3146218"/>
            <a:ext cx="359154" cy="359124"/>
            <a:chOff x="-44914800" y="2342000"/>
            <a:chExt cx="300900" cy="300875"/>
          </a:xfrm>
        </p:grpSpPr>
        <p:sp>
          <p:nvSpPr>
            <p:cNvPr id="10697" name="Google Shape;10697;p95"/>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95"/>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95"/>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0" name="Google Shape;10700;p95"/>
          <p:cNvSpPr/>
          <p:nvPr/>
        </p:nvSpPr>
        <p:spPr>
          <a:xfrm>
            <a:off x="1739586" y="1303114"/>
            <a:ext cx="357274" cy="356797"/>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1" name="Google Shape;10701;p95"/>
          <p:cNvGrpSpPr/>
          <p:nvPr/>
        </p:nvGrpSpPr>
        <p:grpSpPr>
          <a:xfrm>
            <a:off x="1735816" y="1758736"/>
            <a:ext cx="359154" cy="357424"/>
            <a:chOff x="-49786250" y="2316650"/>
            <a:chExt cx="300900" cy="299450"/>
          </a:xfrm>
        </p:grpSpPr>
        <p:sp>
          <p:nvSpPr>
            <p:cNvPr id="10702" name="Google Shape;10702;p95"/>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95"/>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95"/>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95"/>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95"/>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95"/>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95"/>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9" name="Google Shape;10709;p95"/>
          <p:cNvSpPr/>
          <p:nvPr/>
        </p:nvSpPr>
        <p:spPr>
          <a:xfrm>
            <a:off x="1731604" y="2205242"/>
            <a:ext cx="373239" cy="359154"/>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95"/>
          <p:cNvSpPr/>
          <p:nvPr/>
        </p:nvSpPr>
        <p:spPr>
          <a:xfrm>
            <a:off x="3971472" y="1334832"/>
            <a:ext cx="359154" cy="3581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11" name="Google Shape;10711;p95"/>
          <p:cNvGrpSpPr/>
          <p:nvPr/>
        </p:nvGrpSpPr>
        <p:grpSpPr>
          <a:xfrm>
            <a:off x="4033144" y="1788993"/>
            <a:ext cx="230365" cy="359124"/>
            <a:chOff x="-47842400" y="2342000"/>
            <a:chExt cx="193000" cy="300875"/>
          </a:xfrm>
        </p:grpSpPr>
        <p:sp>
          <p:nvSpPr>
            <p:cNvPr id="10712" name="Google Shape;10712;p95"/>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95"/>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95"/>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5" name="Google Shape;10715;p95"/>
          <p:cNvGrpSpPr/>
          <p:nvPr/>
        </p:nvGrpSpPr>
        <p:grpSpPr>
          <a:xfrm>
            <a:off x="3969212" y="2236452"/>
            <a:ext cx="358229" cy="359154"/>
            <a:chOff x="-47896750" y="2710600"/>
            <a:chExt cx="300125" cy="300900"/>
          </a:xfrm>
        </p:grpSpPr>
        <p:sp>
          <p:nvSpPr>
            <p:cNvPr id="10716" name="Google Shape;10716;p95"/>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95"/>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95"/>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95"/>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95"/>
          <p:cNvGrpSpPr/>
          <p:nvPr/>
        </p:nvGrpSpPr>
        <p:grpSpPr>
          <a:xfrm>
            <a:off x="2624852" y="2710009"/>
            <a:ext cx="359154" cy="314991"/>
            <a:chOff x="-46033225" y="1982825"/>
            <a:chExt cx="300900" cy="263900"/>
          </a:xfrm>
        </p:grpSpPr>
        <p:sp>
          <p:nvSpPr>
            <p:cNvPr id="10721" name="Google Shape;10721;p95"/>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95"/>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95"/>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95"/>
          <p:cNvGrpSpPr/>
          <p:nvPr/>
        </p:nvGrpSpPr>
        <p:grpSpPr>
          <a:xfrm>
            <a:off x="2621569" y="3137266"/>
            <a:ext cx="365719" cy="326151"/>
            <a:chOff x="-46034000" y="2334500"/>
            <a:chExt cx="306400" cy="273250"/>
          </a:xfrm>
        </p:grpSpPr>
        <p:sp>
          <p:nvSpPr>
            <p:cNvPr id="10725" name="Google Shape;10725;p95"/>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95"/>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95"/>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8" name="Google Shape;10728;p95"/>
          <p:cNvGrpSpPr/>
          <p:nvPr/>
        </p:nvGrpSpPr>
        <p:grpSpPr>
          <a:xfrm>
            <a:off x="2667627" y="3591655"/>
            <a:ext cx="273603" cy="356439"/>
            <a:chOff x="-45998575" y="2702625"/>
            <a:chExt cx="229225" cy="298625"/>
          </a:xfrm>
        </p:grpSpPr>
        <p:sp>
          <p:nvSpPr>
            <p:cNvPr id="10729" name="Google Shape;10729;p95"/>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95"/>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95"/>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95"/>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95"/>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95"/>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95"/>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6" name="Google Shape;10736;p95"/>
          <p:cNvSpPr/>
          <p:nvPr/>
        </p:nvSpPr>
        <p:spPr>
          <a:xfrm>
            <a:off x="3986479" y="3612752"/>
            <a:ext cx="314961" cy="3581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95"/>
          <p:cNvSpPr/>
          <p:nvPr/>
        </p:nvSpPr>
        <p:spPr>
          <a:xfrm>
            <a:off x="2183447" y="1313199"/>
            <a:ext cx="360079" cy="336595"/>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38" name="Google Shape;10738;p95"/>
          <p:cNvGrpSpPr/>
          <p:nvPr/>
        </p:nvGrpSpPr>
        <p:grpSpPr>
          <a:xfrm>
            <a:off x="2203197" y="2205419"/>
            <a:ext cx="314961" cy="361034"/>
            <a:chOff x="-49398750" y="2684600"/>
            <a:chExt cx="263875" cy="302475"/>
          </a:xfrm>
        </p:grpSpPr>
        <p:sp>
          <p:nvSpPr>
            <p:cNvPr id="10739" name="Google Shape;10739;p95"/>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95"/>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95"/>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95"/>
          <p:cNvGrpSpPr/>
          <p:nvPr/>
        </p:nvGrpSpPr>
        <p:grpSpPr>
          <a:xfrm>
            <a:off x="873121" y="2699684"/>
            <a:ext cx="314006" cy="359154"/>
            <a:chOff x="-47509225" y="1974175"/>
            <a:chExt cx="263075" cy="300900"/>
          </a:xfrm>
        </p:grpSpPr>
        <p:sp>
          <p:nvSpPr>
            <p:cNvPr id="10743" name="Google Shape;10743;p95"/>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95"/>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95"/>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95"/>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95"/>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95"/>
          <p:cNvGrpSpPr/>
          <p:nvPr/>
        </p:nvGrpSpPr>
        <p:grpSpPr>
          <a:xfrm>
            <a:off x="849622" y="3146218"/>
            <a:ext cx="361004" cy="357961"/>
            <a:chOff x="-47529700" y="2342000"/>
            <a:chExt cx="302450" cy="299900"/>
          </a:xfrm>
        </p:grpSpPr>
        <p:sp>
          <p:nvSpPr>
            <p:cNvPr id="10749" name="Google Shape;10749;p95"/>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95"/>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95"/>
          <p:cNvGrpSpPr/>
          <p:nvPr/>
        </p:nvGrpSpPr>
        <p:grpSpPr>
          <a:xfrm>
            <a:off x="851025" y="3645367"/>
            <a:ext cx="358199" cy="272648"/>
            <a:chOff x="-47527350" y="2747625"/>
            <a:chExt cx="300100" cy="228425"/>
          </a:xfrm>
        </p:grpSpPr>
        <p:sp>
          <p:nvSpPr>
            <p:cNvPr id="10752" name="Google Shape;10752;p95"/>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95"/>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95"/>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95"/>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95"/>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95"/>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8" name="Google Shape;10758;p95"/>
          <p:cNvSpPr/>
          <p:nvPr/>
        </p:nvSpPr>
        <p:spPr>
          <a:xfrm>
            <a:off x="3077474" y="2687082"/>
            <a:ext cx="356319" cy="36079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9" name="Google Shape;10759;p95"/>
          <p:cNvGrpSpPr/>
          <p:nvPr/>
        </p:nvGrpSpPr>
        <p:grpSpPr>
          <a:xfrm>
            <a:off x="3073924" y="3158422"/>
            <a:ext cx="358229" cy="314961"/>
            <a:chOff x="-45664625" y="2352225"/>
            <a:chExt cx="300125" cy="263875"/>
          </a:xfrm>
        </p:grpSpPr>
        <p:sp>
          <p:nvSpPr>
            <p:cNvPr id="10760" name="Google Shape;10760;p95"/>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95"/>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95"/>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95"/>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95"/>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95"/>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95"/>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7" name="Google Shape;10767;p95"/>
          <p:cNvGrpSpPr/>
          <p:nvPr/>
        </p:nvGrpSpPr>
        <p:grpSpPr>
          <a:xfrm>
            <a:off x="3073103" y="3592401"/>
            <a:ext cx="359870" cy="357573"/>
            <a:chOff x="-45665400" y="2703250"/>
            <a:chExt cx="301500" cy="299575"/>
          </a:xfrm>
        </p:grpSpPr>
        <p:sp>
          <p:nvSpPr>
            <p:cNvPr id="10768" name="Google Shape;10768;p95"/>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95"/>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95"/>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95"/>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2" name="Google Shape;10772;p95"/>
          <p:cNvGrpSpPr/>
          <p:nvPr/>
        </p:nvGrpSpPr>
        <p:grpSpPr>
          <a:xfrm>
            <a:off x="2174760" y="4033337"/>
            <a:ext cx="359154" cy="360109"/>
            <a:chOff x="-44528075" y="1982825"/>
            <a:chExt cx="300900" cy="301700"/>
          </a:xfrm>
        </p:grpSpPr>
        <p:sp>
          <p:nvSpPr>
            <p:cNvPr id="10773" name="Google Shape;10773;p95"/>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95"/>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95"/>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95"/>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95"/>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95"/>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95"/>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0" name="Google Shape;10780;p95"/>
          <p:cNvSpPr/>
          <p:nvPr/>
        </p:nvSpPr>
        <p:spPr>
          <a:xfrm>
            <a:off x="2628711" y="1302875"/>
            <a:ext cx="358199" cy="3581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81" name="Google Shape;10781;p95"/>
          <p:cNvGrpSpPr/>
          <p:nvPr/>
        </p:nvGrpSpPr>
        <p:grpSpPr>
          <a:xfrm>
            <a:off x="2625923" y="1758885"/>
            <a:ext cx="358199" cy="358229"/>
            <a:chOff x="-49048250" y="2316775"/>
            <a:chExt cx="300100" cy="300125"/>
          </a:xfrm>
        </p:grpSpPr>
        <p:sp>
          <p:nvSpPr>
            <p:cNvPr id="10782" name="Google Shape;10782;p95"/>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95"/>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95"/>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95"/>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6" name="Google Shape;10786;p95"/>
          <p:cNvSpPr/>
          <p:nvPr/>
        </p:nvSpPr>
        <p:spPr>
          <a:xfrm>
            <a:off x="2627309" y="2206525"/>
            <a:ext cx="361004" cy="35787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87" name="Google Shape;10787;p95"/>
          <p:cNvGrpSpPr/>
          <p:nvPr/>
        </p:nvGrpSpPr>
        <p:grpSpPr>
          <a:xfrm>
            <a:off x="1290494" y="2699684"/>
            <a:ext cx="360109" cy="358199"/>
            <a:chOff x="-47160325" y="1974175"/>
            <a:chExt cx="301700" cy="300100"/>
          </a:xfrm>
        </p:grpSpPr>
        <p:sp>
          <p:nvSpPr>
            <p:cNvPr id="10788" name="Google Shape;10788;p95"/>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95"/>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0" name="Google Shape;10790;p95"/>
          <p:cNvGrpSpPr/>
          <p:nvPr/>
        </p:nvGrpSpPr>
        <p:grpSpPr>
          <a:xfrm>
            <a:off x="1290971" y="3146218"/>
            <a:ext cx="359154" cy="359124"/>
            <a:chOff x="-47159525" y="2342000"/>
            <a:chExt cx="300900" cy="300875"/>
          </a:xfrm>
        </p:grpSpPr>
        <p:sp>
          <p:nvSpPr>
            <p:cNvPr id="10791" name="Google Shape;10791;p95"/>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95"/>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95"/>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95"/>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95"/>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6" name="Google Shape;10796;p95"/>
          <p:cNvGrpSpPr/>
          <p:nvPr/>
        </p:nvGrpSpPr>
        <p:grpSpPr>
          <a:xfrm>
            <a:off x="1291448" y="3603054"/>
            <a:ext cx="358199" cy="359154"/>
            <a:chOff x="-47157950" y="2712175"/>
            <a:chExt cx="300100" cy="300900"/>
          </a:xfrm>
        </p:grpSpPr>
        <p:sp>
          <p:nvSpPr>
            <p:cNvPr id="10797" name="Google Shape;10797;p95"/>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95"/>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95"/>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95"/>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95"/>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95"/>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95"/>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4" name="Google Shape;10804;p95"/>
          <p:cNvSpPr/>
          <p:nvPr/>
        </p:nvSpPr>
        <p:spPr>
          <a:xfrm>
            <a:off x="3538211" y="2689200"/>
            <a:ext cx="314961" cy="35727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05" name="Google Shape;10805;p95"/>
          <p:cNvGrpSpPr/>
          <p:nvPr/>
        </p:nvGrpSpPr>
        <p:grpSpPr>
          <a:xfrm>
            <a:off x="3535175" y="3135863"/>
            <a:ext cx="315886" cy="358199"/>
            <a:chOff x="-45278675" y="2333325"/>
            <a:chExt cx="264650" cy="300100"/>
          </a:xfrm>
        </p:grpSpPr>
        <p:sp>
          <p:nvSpPr>
            <p:cNvPr id="10806" name="Google Shape;10806;p95"/>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95"/>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95"/>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95"/>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0" name="Google Shape;10810;p95"/>
          <p:cNvGrpSpPr/>
          <p:nvPr/>
        </p:nvGrpSpPr>
        <p:grpSpPr>
          <a:xfrm>
            <a:off x="3545500" y="3590820"/>
            <a:ext cx="295237" cy="358229"/>
            <a:chOff x="-45270025" y="2701925"/>
            <a:chExt cx="247350" cy="300125"/>
          </a:xfrm>
        </p:grpSpPr>
        <p:sp>
          <p:nvSpPr>
            <p:cNvPr id="10811" name="Google Shape;10811;p95"/>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95"/>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95"/>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95"/>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15" name="Google Shape;10815;p95"/>
          <p:cNvSpPr/>
          <p:nvPr/>
        </p:nvSpPr>
        <p:spPr>
          <a:xfrm>
            <a:off x="2628699" y="4061314"/>
            <a:ext cx="358199" cy="3581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6" name="Google Shape;10816;p95"/>
          <p:cNvGrpSpPr/>
          <p:nvPr/>
        </p:nvGrpSpPr>
        <p:grpSpPr>
          <a:xfrm>
            <a:off x="2209567" y="1743737"/>
            <a:ext cx="307444" cy="366556"/>
            <a:chOff x="2209567" y="1972337"/>
            <a:chExt cx="307444" cy="366556"/>
          </a:xfrm>
        </p:grpSpPr>
        <p:sp>
          <p:nvSpPr>
            <p:cNvPr id="10817" name="Google Shape;10817;p95"/>
            <p:cNvSpPr/>
            <p:nvPr/>
          </p:nvSpPr>
          <p:spPr>
            <a:xfrm>
              <a:off x="2345143" y="1972337"/>
              <a:ext cx="20709" cy="62097"/>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95"/>
            <p:cNvSpPr/>
            <p:nvPr/>
          </p:nvSpPr>
          <p:spPr>
            <a:xfrm>
              <a:off x="2265235" y="1998803"/>
              <a:ext cx="55502" cy="3938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95"/>
            <p:cNvSpPr/>
            <p:nvPr/>
          </p:nvSpPr>
          <p:spPr>
            <a:xfrm>
              <a:off x="2393093" y="2000594"/>
              <a:ext cx="51743" cy="38523"/>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0" name="Google Shape;10820;p95"/>
            <p:cNvGrpSpPr/>
            <p:nvPr/>
          </p:nvGrpSpPr>
          <p:grpSpPr>
            <a:xfrm>
              <a:off x="2209567" y="2078266"/>
              <a:ext cx="307444" cy="260626"/>
              <a:chOff x="1636184" y="2959225"/>
              <a:chExt cx="232666" cy="197250"/>
            </a:xfrm>
          </p:grpSpPr>
          <p:sp>
            <p:nvSpPr>
              <p:cNvPr id="10821" name="Google Shape;10821;p95"/>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95"/>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95"/>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txBody>
              <a:bodyPr/>
              <a:lstStyle/>
              <a:p>
                <a:endParaRPr lang="en-GB"/>
              </a:p>
            </p:txBody>
          </p:sp>
          <p:sp>
            <p:nvSpPr>
              <p:cNvPr id="10824" name="Google Shape;10824;p95"/>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txBody>
              <a:bodyPr/>
              <a:lstStyle/>
              <a:p>
                <a:endParaRPr lang="en-GB"/>
              </a:p>
            </p:txBody>
          </p:sp>
        </p:grpSp>
      </p:grpSp>
      <p:grpSp>
        <p:nvGrpSpPr>
          <p:cNvPr id="10825" name="Google Shape;10825;p95"/>
          <p:cNvGrpSpPr/>
          <p:nvPr/>
        </p:nvGrpSpPr>
        <p:grpSpPr>
          <a:xfrm>
            <a:off x="3577265" y="2235011"/>
            <a:ext cx="258542" cy="365154"/>
            <a:chOff x="-47300587" y="123275"/>
            <a:chExt cx="190975" cy="269725"/>
          </a:xfrm>
        </p:grpSpPr>
        <p:sp>
          <p:nvSpPr>
            <p:cNvPr id="10826" name="Google Shape;10826;p95"/>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95"/>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95"/>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95"/>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95"/>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1" name="Google Shape;10831;p95"/>
          <p:cNvGrpSpPr/>
          <p:nvPr/>
        </p:nvGrpSpPr>
        <p:grpSpPr>
          <a:xfrm>
            <a:off x="4870788" y="1304201"/>
            <a:ext cx="342328" cy="339793"/>
            <a:chOff x="-13966675" y="1639700"/>
            <a:chExt cx="354450" cy="351825"/>
          </a:xfrm>
        </p:grpSpPr>
        <p:sp>
          <p:nvSpPr>
            <p:cNvPr id="10832" name="Google Shape;10832;p95"/>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95"/>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95"/>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95"/>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95"/>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95"/>
          <p:cNvSpPr/>
          <p:nvPr/>
        </p:nvSpPr>
        <p:spPr>
          <a:xfrm>
            <a:off x="4871549" y="171113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95"/>
          <p:cNvSpPr/>
          <p:nvPr/>
        </p:nvSpPr>
        <p:spPr>
          <a:xfrm>
            <a:off x="4932020" y="212085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9" name="Google Shape;10839;p95"/>
          <p:cNvGrpSpPr/>
          <p:nvPr/>
        </p:nvGrpSpPr>
        <p:grpSpPr>
          <a:xfrm>
            <a:off x="6667277" y="1303887"/>
            <a:ext cx="340034" cy="340420"/>
            <a:chOff x="-12199250" y="1662675"/>
            <a:chExt cx="352075" cy="352475"/>
          </a:xfrm>
        </p:grpSpPr>
        <p:sp>
          <p:nvSpPr>
            <p:cNvPr id="10840" name="Google Shape;10840;p95"/>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95"/>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95"/>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3" name="Google Shape;10843;p95"/>
          <p:cNvGrpSpPr/>
          <p:nvPr/>
        </p:nvGrpSpPr>
        <p:grpSpPr>
          <a:xfrm>
            <a:off x="6666130" y="1710754"/>
            <a:ext cx="342328" cy="342328"/>
            <a:chOff x="-12199250" y="2096250"/>
            <a:chExt cx="354450" cy="354450"/>
          </a:xfrm>
        </p:grpSpPr>
        <p:sp>
          <p:nvSpPr>
            <p:cNvPr id="10844" name="Google Shape;10844;p95"/>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95"/>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6" name="Google Shape;10846;p95"/>
          <p:cNvGrpSpPr/>
          <p:nvPr/>
        </p:nvGrpSpPr>
        <p:grpSpPr>
          <a:xfrm>
            <a:off x="6667277" y="2119708"/>
            <a:ext cx="340034" cy="341579"/>
            <a:chOff x="-12199250" y="2530225"/>
            <a:chExt cx="352075" cy="353675"/>
          </a:xfrm>
        </p:grpSpPr>
        <p:sp>
          <p:nvSpPr>
            <p:cNvPr id="10847" name="Google Shape;10847;p95"/>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95"/>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95"/>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95"/>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1" name="Google Shape;10851;p95"/>
          <p:cNvSpPr/>
          <p:nvPr/>
        </p:nvSpPr>
        <p:spPr>
          <a:xfrm>
            <a:off x="4871163" y="2550438"/>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2" name="Google Shape;10852;p95"/>
          <p:cNvGrpSpPr/>
          <p:nvPr/>
        </p:nvGrpSpPr>
        <p:grpSpPr>
          <a:xfrm>
            <a:off x="4870788" y="2959488"/>
            <a:ext cx="342328" cy="339310"/>
            <a:chOff x="-10462550" y="2057650"/>
            <a:chExt cx="354450" cy="351325"/>
          </a:xfrm>
        </p:grpSpPr>
        <p:sp>
          <p:nvSpPr>
            <p:cNvPr id="10853" name="Google Shape;10853;p95"/>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95"/>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5" name="Google Shape;10855;p95"/>
          <p:cNvSpPr/>
          <p:nvPr/>
        </p:nvSpPr>
        <p:spPr>
          <a:xfrm>
            <a:off x="7591624" y="25769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6" name="Google Shape;10856;p95"/>
          <p:cNvGrpSpPr/>
          <p:nvPr/>
        </p:nvGrpSpPr>
        <p:grpSpPr>
          <a:xfrm>
            <a:off x="6649772" y="2551051"/>
            <a:ext cx="375044" cy="340541"/>
            <a:chOff x="-8692750" y="1622100"/>
            <a:chExt cx="388325" cy="352600"/>
          </a:xfrm>
        </p:grpSpPr>
        <p:sp>
          <p:nvSpPr>
            <p:cNvPr id="10857" name="Google Shape;10857;p95"/>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95"/>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95"/>
          <p:cNvGrpSpPr/>
          <p:nvPr/>
        </p:nvGrpSpPr>
        <p:grpSpPr>
          <a:xfrm>
            <a:off x="5304253" y="1303307"/>
            <a:ext cx="341555" cy="341579"/>
            <a:chOff x="-13529550" y="1639425"/>
            <a:chExt cx="353650" cy="353675"/>
          </a:xfrm>
        </p:grpSpPr>
        <p:sp>
          <p:nvSpPr>
            <p:cNvPr id="10860" name="Google Shape;10860;p95"/>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95"/>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95"/>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95"/>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95"/>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95"/>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95"/>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95"/>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8" name="Google Shape;10868;p95"/>
          <p:cNvGrpSpPr/>
          <p:nvPr/>
        </p:nvGrpSpPr>
        <p:grpSpPr>
          <a:xfrm>
            <a:off x="5303106" y="1711889"/>
            <a:ext cx="343849" cy="340058"/>
            <a:chOff x="-13531925" y="2075775"/>
            <a:chExt cx="356025" cy="352100"/>
          </a:xfrm>
        </p:grpSpPr>
        <p:sp>
          <p:nvSpPr>
            <p:cNvPr id="10869" name="Google Shape;10869;p95"/>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95"/>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1" name="Google Shape;10871;p95"/>
          <p:cNvGrpSpPr/>
          <p:nvPr/>
        </p:nvGrpSpPr>
        <p:grpSpPr>
          <a:xfrm>
            <a:off x="5304627" y="2120094"/>
            <a:ext cx="340807" cy="340807"/>
            <a:chOff x="-13528775" y="2507400"/>
            <a:chExt cx="352875" cy="352875"/>
          </a:xfrm>
        </p:grpSpPr>
        <p:sp>
          <p:nvSpPr>
            <p:cNvPr id="10872" name="Google Shape;10872;p95"/>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95"/>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95"/>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5" name="Google Shape;10875;p95"/>
          <p:cNvSpPr/>
          <p:nvPr/>
        </p:nvSpPr>
        <p:spPr>
          <a:xfrm>
            <a:off x="7123388" y="133450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95"/>
          <p:cNvSpPr/>
          <p:nvPr/>
        </p:nvSpPr>
        <p:spPr>
          <a:xfrm>
            <a:off x="7123014" y="171160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77" name="Google Shape;10877;p95"/>
          <p:cNvGrpSpPr/>
          <p:nvPr/>
        </p:nvGrpSpPr>
        <p:grpSpPr>
          <a:xfrm>
            <a:off x="7140133" y="2119708"/>
            <a:ext cx="308090" cy="341579"/>
            <a:chOff x="-11747150" y="2530225"/>
            <a:chExt cx="319000" cy="353675"/>
          </a:xfrm>
        </p:grpSpPr>
        <p:sp>
          <p:nvSpPr>
            <p:cNvPr id="10878" name="Google Shape;10878;p95"/>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95"/>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0" name="Google Shape;10880;p95"/>
          <p:cNvGrpSpPr/>
          <p:nvPr/>
        </p:nvGrpSpPr>
        <p:grpSpPr>
          <a:xfrm>
            <a:off x="5304627" y="2550919"/>
            <a:ext cx="340807" cy="340807"/>
            <a:chOff x="-10027775" y="1622900"/>
            <a:chExt cx="352875" cy="352875"/>
          </a:xfrm>
        </p:grpSpPr>
        <p:sp>
          <p:nvSpPr>
            <p:cNvPr id="10881" name="Google Shape;10881;p95"/>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95"/>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95"/>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95"/>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95"/>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95"/>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87" name="Google Shape;10887;p95"/>
          <p:cNvSpPr/>
          <p:nvPr/>
        </p:nvSpPr>
        <p:spPr>
          <a:xfrm>
            <a:off x="5311472" y="2958272"/>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8" name="Google Shape;10888;p95"/>
          <p:cNvGrpSpPr/>
          <p:nvPr/>
        </p:nvGrpSpPr>
        <p:grpSpPr>
          <a:xfrm>
            <a:off x="8031595" y="2576583"/>
            <a:ext cx="322553" cy="342328"/>
            <a:chOff x="-10019125" y="2490075"/>
            <a:chExt cx="333975" cy="354450"/>
          </a:xfrm>
        </p:grpSpPr>
        <p:sp>
          <p:nvSpPr>
            <p:cNvPr id="10889" name="Google Shape;10889;p95"/>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95"/>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95"/>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95"/>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95"/>
          <p:cNvGrpSpPr/>
          <p:nvPr/>
        </p:nvGrpSpPr>
        <p:grpSpPr>
          <a:xfrm>
            <a:off x="6661180" y="2957593"/>
            <a:ext cx="352227" cy="343100"/>
            <a:chOff x="-8684100" y="2032450"/>
            <a:chExt cx="364700" cy="355250"/>
          </a:xfrm>
        </p:grpSpPr>
        <p:sp>
          <p:nvSpPr>
            <p:cNvPr id="10894" name="Google Shape;10894;p95"/>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95"/>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95"/>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7" name="Google Shape;10897;p95"/>
          <p:cNvSpPr/>
          <p:nvPr/>
        </p:nvSpPr>
        <p:spPr>
          <a:xfrm>
            <a:off x="5773709" y="130369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8" name="Google Shape;10898;p95"/>
          <p:cNvGrpSpPr/>
          <p:nvPr/>
        </p:nvGrpSpPr>
        <p:grpSpPr>
          <a:xfrm>
            <a:off x="5752039" y="1711056"/>
            <a:ext cx="343849" cy="341724"/>
            <a:chOff x="-13095575" y="2073400"/>
            <a:chExt cx="356025" cy="353825"/>
          </a:xfrm>
        </p:grpSpPr>
        <p:sp>
          <p:nvSpPr>
            <p:cNvPr id="10899" name="Google Shape;10899;p95"/>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95"/>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95"/>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95"/>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95"/>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95"/>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95"/>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95"/>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07" name="Google Shape;10907;p95"/>
          <p:cNvSpPr/>
          <p:nvPr/>
        </p:nvSpPr>
        <p:spPr>
          <a:xfrm>
            <a:off x="5753174" y="212009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08" name="Google Shape;10908;p95"/>
          <p:cNvGrpSpPr/>
          <p:nvPr/>
        </p:nvGrpSpPr>
        <p:grpSpPr>
          <a:xfrm>
            <a:off x="7576787" y="1302885"/>
            <a:ext cx="343100" cy="342424"/>
            <a:chOff x="-11332875" y="1660700"/>
            <a:chExt cx="355250" cy="354550"/>
          </a:xfrm>
        </p:grpSpPr>
        <p:sp>
          <p:nvSpPr>
            <p:cNvPr id="10909" name="Google Shape;10909;p95"/>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95"/>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95"/>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95"/>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3" name="Google Shape;10913;p95"/>
          <p:cNvSpPr/>
          <p:nvPr/>
        </p:nvSpPr>
        <p:spPr>
          <a:xfrm>
            <a:off x="7575652" y="171227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95"/>
          <p:cNvSpPr/>
          <p:nvPr/>
        </p:nvSpPr>
        <p:spPr>
          <a:xfrm>
            <a:off x="7576413" y="214100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5" name="Google Shape;10915;p95"/>
          <p:cNvGrpSpPr/>
          <p:nvPr/>
        </p:nvGrpSpPr>
        <p:grpSpPr>
          <a:xfrm>
            <a:off x="5774096" y="2549397"/>
            <a:ext cx="299736" cy="343849"/>
            <a:chOff x="-9570950" y="1622100"/>
            <a:chExt cx="310350" cy="356025"/>
          </a:xfrm>
        </p:grpSpPr>
        <p:sp>
          <p:nvSpPr>
            <p:cNvPr id="10916" name="Google Shape;10916;p95"/>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95"/>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95"/>
          <p:cNvGrpSpPr/>
          <p:nvPr/>
        </p:nvGrpSpPr>
        <p:grpSpPr>
          <a:xfrm>
            <a:off x="5752800" y="2958353"/>
            <a:ext cx="342328" cy="341579"/>
            <a:chOff x="-9594575" y="2056875"/>
            <a:chExt cx="354450" cy="353675"/>
          </a:xfrm>
        </p:grpSpPr>
        <p:sp>
          <p:nvSpPr>
            <p:cNvPr id="10919" name="Google Shape;10919;p95"/>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95"/>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95"/>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2" name="Google Shape;10922;p95"/>
          <p:cNvSpPr/>
          <p:nvPr/>
        </p:nvSpPr>
        <p:spPr>
          <a:xfrm>
            <a:off x="7123002" y="2988791"/>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23" name="Google Shape;10923;p95"/>
          <p:cNvGrpSpPr/>
          <p:nvPr/>
        </p:nvGrpSpPr>
        <p:grpSpPr>
          <a:xfrm>
            <a:off x="6208482" y="1303693"/>
            <a:ext cx="342328" cy="340807"/>
            <a:chOff x="-12661600" y="1640225"/>
            <a:chExt cx="354450" cy="352875"/>
          </a:xfrm>
        </p:grpSpPr>
        <p:sp>
          <p:nvSpPr>
            <p:cNvPr id="10924" name="Google Shape;10924;p95"/>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95"/>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95"/>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7" name="Google Shape;10927;p95"/>
          <p:cNvGrpSpPr/>
          <p:nvPr/>
        </p:nvGrpSpPr>
        <p:grpSpPr>
          <a:xfrm>
            <a:off x="6208857" y="1732231"/>
            <a:ext cx="341579" cy="299374"/>
            <a:chOff x="-12660025" y="2096250"/>
            <a:chExt cx="353675" cy="309975"/>
          </a:xfrm>
        </p:grpSpPr>
        <p:sp>
          <p:nvSpPr>
            <p:cNvPr id="10928" name="Google Shape;10928;p95"/>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95"/>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95"/>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95"/>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95"/>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95"/>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4" name="Google Shape;10934;p95"/>
          <p:cNvGrpSpPr/>
          <p:nvPr/>
        </p:nvGrpSpPr>
        <p:grpSpPr>
          <a:xfrm>
            <a:off x="6207335" y="2119527"/>
            <a:ext cx="344622" cy="341941"/>
            <a:chOff x="-12663175" y="2506800"/>
            <a:chExt cx="356825" cy="354050"/>
          </a:xfrm>
        </p:grpSpPr>
        <p:sp>
          <p:nvSpPr>
            <p:cNvPr id="10935" name="Google Shape;10935;p95"/>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95"/>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95"/>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95"/>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9" name="Google Shape;10939;p95"/>
          <p:cNvGrpSpPr/>
          <p:nvPr/>
        </p:nvGrpSpPr>
        <p:grpSpPr>
          <a:xfrm>
            <a:off x="8022468" y="1303307"/>
            <a:ext cx="340807" cy="341579"/>
            <a:chOff x="-10896525" y="1663050"/>
            <a:chExt cx="352875" cy="353675"/>
          </a:xfrm>
        </p:grpSpPr>
        <p:sp>
          <p:nvSpPr>
            <p:cNvPr id="10940" name="Google Shape;10940;p95"/>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95"/>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2" name="Google Shape;10942;p95"/>
          <p:cNvSpPr/>
          <p:nvPr/>
        </p:nvSpPr>
        <p:spPr>
          <a:xfrm>
            <a:off x="8061643" y="171105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3" name="Google Shape;10943;p95"/>
          <p:cNvGrpSpPr/>
          <p:nvPr/>
        </p:nvGrpSpPr>
        <p:grpSpPr>
          <a:xfrm>
            <a:off x="8022082" y="2130742"/>
            <a:ext cx="341579" cy="319511"/>
            <a:chOff x="-10898100" y="2542050"/>
            <a:chExt cx="353675" cy="330825"/>
          </a:xfrm>
        </p:grpSpPr>
        <p:sp>
          <p:nvSpPr>
            <p:cNvPr id="10944" name="Google Shape;10944;p95"/>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95"/>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95"/>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95"/>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95"/>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95"/>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0" name="Google Shape;10950;p95"/>
          <p:cNvGrpSpPr/>
          <p:nvPr/>
        </p:nvGrpSpPr>
        <p:grpSpPr>
          <a:xfrm>
            <a:off x="6209617" y="2551607"/>
            <a:ext cx="340058" cy="339430"/>
            <a:chOff x="-9157450" y="1622750"/>
            <a:chExt cx="352100" cy="351450"/>
          </a:xfrm>
        </p:grpSpPr>
        <p:sp>
          <p:nvSpPr>
            <p:cNvPr id="10951" name="Google Shape;10951;p95"/>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95"/>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3" name="Google Shape;10953;p95"/>
          <p:cNvGrpSpPr/>
          <p:nvPr/>
        </p:nvGrpSpPr>
        <p:grpSpPr>
          <a:xfrm>
            <a:off x="6247658" y="2959874"/>
            <a:ext cx="263977" cy="338537"/>
            <a:chOff x="-9119650" y="2056875"/>
            <a:chExt cx="273325" cy="350525"/>
          </a:xfrm>
        </p:grpSpPr>
        <p:sp>
          <p:nvSpPr>
            <p:cNvPr id="10954" name="Google Shape;10954;p95"/>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95"/>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6" name="Google Shape;10956;p95"/>
          <p:cNvSpPr/>
          <p:nvPr/>
        </p:nvSpPr>
        <p:spPr>
          <a:xfrm>
            <a:off x="8022842" y="2988799"/>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95"/>
          <p:cNvSpPr/>
          <p:nvPr/>
        </p:nvSpPr>
        <p:spPr>
          <a:xfrm>
            <a:off x="7143562" y="2550547"/>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8" name="Google Shape;10958;p95"/>
          <p:cNvGrpSpPr/>
          <p:nvPr/>
        </p:nvGrpSpPr>
        <p:grpSpPr>
          <a:xfrm>
            <a:off x="7576790" y="2989279"/>
            <a:ext cx="343094" cy="341569"/>
            <a:chOff x="6001575" y="3119050"/>
            <a:chExt cx="315025" cy="313625"/>
          </a:xfrm>
        </p:grpSpPr>
        <p:sp>
          <p:nvSpPr>
            <p:cNvPr id="10959" name="Google Shape;10959;p95"/>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95"/>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09"/>
        <p:cNvGrpSpPr/>
        <p:nvPr/>
      </p:nvGrpSpPr>
      <p:grpSpPr>
        <a:xfrm>
          <a:off x="0" y="0"/>
          <a:ext cx="0" cy="0"/>
          <a:chOff x="0" y="0"/>
          <a:chExt cx="0" cy="0"/>
        </a:xfrm>
      </p:grpSpPr>
      <p:sp>
        <p:nvSpPr>
          <p:cNvPr id="310" name="Google Shape;310;p48"/>
          <p:cNvSpPr/>
          <p:nvPr/>
        </p:nvSpPr>
        <p:spPr>
          <a:xfrm>
            <a:off x="2309650" y="1422150"/>
            <a:ext cx="4524900" cy="748800"/>
          </a:xfrm>
          <a:prstGeom prst="roundRect">
            <a:avLst>
              <a:gd name="adj" fmla="val 5000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48"/>
          <p:cNvSpPr txBox="1">
            <a:spLocks noGrp="1"/>
          </p:cNvSpPr>
          <p:nvPr>
            <p:ph type="title"/>
          </p:nvPr>
        </p:nvSpPr>
        <p:spPr>
          <a:xfrm>
            <a:off x="3116900" y="1574238"/>
            <a:ext cx="2910300" cy="44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SzPts val="990"/>
              <a:buNone/>
            </a:pPr>
            <a:r>
              <a:rPr lang="en" dirty="0">
                <a:solidFill>
                  <a:schemeClr val="bg1"/>
                </a:solidFill>
              </a:rPr>
              <a:t>About me</a:t>
            </a:r>
            <a:endParaRPr dirty="0">
              <a:solidFill>
                <a:schemeClr val="bg1"/>
              </a:solidFill>
            </a:endParaRPr>
          </a:p>
        </p:txBody>
      </p:sp>
      <p:sp>
        <p:nvSpPr>
          <p:cNvPr id="312" name="Google Shape;312;p48"/>
          <p:cNvSpPr txBox="1">
            <a:spLocks noGrp="1"/>
          </p:cNvSpPr>
          <p:nvPr>
            <p:ph type="subTitle" idx="1"/>
          </p:nvPr>
        </p:nvSpPr>
        <p:spPr>
          <a:xfrm>
            <a:off x="2309600" y="2292338"/>
            <a:ext cx="4524900" cy="1423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a:t>Mercury is the closest planet to the Sun and the smallest one in the Solar System. This planet's name has nothing to do with the liquid metal, since Mercury was named after the Roman messenger god</a:t>
            </a:r>
            <a:endParaRPr/>
          </a:p>
        </p:txBody>
      </p:sp>
      <p:grpSp>
        <p:nvGrpSpPr>
          <p:cNvPr id="2" name="Group 1">
            <a:extLst>
              <a:ext uri="{FF2B5EF4-FFF2-40B4-BE49-F238E27FC236}">
                <a16:creationId xmlns:a16="http://schemas.microsoft.com/office/drawing/2014/main" id="{A839618E-FA6A-D2A3-5664-759234136D86}"/>
              </a:ext>
            </a:extLst>
          </p:cNvPr>
          <p:cNvGrpSpPr>
            <a:grpSpLocks noChangeAspect="1"/>
          </p:cNvGrpSpPr>
          <p:nvPr/>
        </p:nvGrpSpPr>
        <p:grpSpPr>
          <a:xfrm>
            <a:off x="7692743" y="2037503"/>
            <a:ext cx="1068493" cy="1068493"/>
            <a:chOff x="6926580" y="647026"/>
            <a:chExt cx="1352550" cy="1352550"/>
          </a:xfrm>
        </p:grpSpPr>
        <p:sp>
          <p:nvSpPr>
            <p:cNvPr id="3" name="Oval 2">
              <a:extLst>
                <a:ext uri="{FF2B5EF4-FFF2-40B4-BE49-F238E27FC236}">
                  <a16:creationId xmlns:a16="http://schemas.microsoft.com/office/drawing/2014/main" id="{645C5A7B-959F-628A-681D-23223980A641}"/>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7FEBD15E-DAC9-62D0-340F-3A918D35C5C2}"/>
                </a:ext>
              </a:extLst>
            </p:cNvPr>
            <p:cNvPicPr>
              <a:picLocks noChangeAspect="1"/>
            </p:cNvPicPr>
            <p:nvPr/>
          </p:nvPicPr>
          <p:blipFill>
            <a:blip r:embed="rId3"/>
            <a:stretch>
              <a:fillRect/>
            </a:stretch>
          </p:blipFill>
          <p:spPr>
            <a:xfrm>
              <a:off x="6992620" y="702975"/>
              <a:ext cx="1225405" cy="1224885"/>
            </a:xfrm>
            <a:prstGeom prst="rect">
              <a:avLst/>
            </a:prstGeom>
          </p:spPr>
        </p:pic>
      </p:grpSp>
      <p:pic>
        <p:nvPicPr>
          <p:cNvPr id="5" name="Picture 4" descr="A qr code with a white background&#10;&#10;Description automatically generated">
            <a:extLst>
              <a:ext uri="{FF2B5EF4-FFF2-40B4-BE49-F238E27FC236}">
                <a16:creationId xmlns:a16="http://schemas.microsoft.com/office/drawing/2014/main" id="{D60FB191-490A-D3D6-894A-77B9FE0CA9D0}"/>
              </a:ext>
            </a:extLst>
          </p:cNvPr>
          <p:cNvPicPr>
            <a:picLocks noChangeAspect="1"/>
          </p:cNvPicPr>
          <p:nvPr/>
        </p:nvPicPr>
        <p:blipFill>
          <a:blip r:embed="rId4"/>
          <a:stretch>
            <a:fillRect/>
          </a:stretch>
        </p:blipFill>
        <p:spPr>
          <a:xfrm>
            <a:off x="394856" y="72619"/>
            <a:ext cx="962584" cy="1138247"/>
          </a:xfrm>
          <a:prstGeom prst="rect">
            <a:avLst/>
          </a:prstGeom>
        </p:spPr>
      </p:pic>
      <p:sp>
        <p:nvSpPr>
          <p:cNvPr id="6" name="Google Shape;270;p44">
            <a:extLst>
              <a:ext uri="{FF2B5EF4-FFF2-40B4-BE49-F238E27FC236}">
                <a16:creationId xmlns:a16="http://schemas.microsoft.com/office/drawing/2014/main" id="{2425E26A-D64E-EEF2-2665-BDBE71FCDC36}"/>
              </a:ext>
            </a:extLst>
          </p:cNvPr>
          <p:cNvSpPr txBox="1">
            <a:spLocks/>
          </p:cNvSpPr>
          <p:nvPr/>
        </p:nvSpPr>
        <p:spPr>
          <a:xfrm>
            <a:off x="0" y="4525283"/>
            <a:ext cx="2660073" cy="314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05192A"/>
              </a:buClr>
              <a:buSzPts val="1800"/>
              <a:buFont typeface="Anaheim"/>
              <a:buNone/>
              <a:defRPr sz="1600" b="0" i="0" u="none" strike="noStrike" cap="none">
                <a:solidFill>
                  <a:schemeClr val="dk1"/>
                </a:solidFill>
                <a:latin typeface="Glegoo"/>
                <a:ea typeface="Glegoo"/>
                <a:cs typeface="Glegoo"/>
                <a:sym typeface="Glegoo"/>
              </a:defRPr>
            </a:lvl1pPr>
            <a:lvl2pPr marL="914400" marR="0" lvl="1"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2pPr>
            <a:lvl3pPr marL="1371600" marR="0" lvl="2" indent="-317500" algn="ctr" rtl="0">
              <a:lnSpc>
                <a:spcPct val="100000"/>
              </a:lnSpc>
              <a:spcBef>
                <a:spcPts val="0"/>
              </a:spcBef>
              <a:spcAft>
                <a:spcPts val="0"/>
              </a:spcAft>
              <a:buClr>
                <a:srgbClr val="05192A"/>
              </a:buClr>
              <a:buSzPts val="1800"/>
              <a:buFont typeface="Glegoo"/>
              <a:buNone/>
              <a:defRPr sz="1800" b="0" i="0" u="none" strike="noStrike" cap="none">
                <a:solidFill>
                  <a:srgbClr val="05192A"/>
                </a:solidFill>
                <a:latin typeface="Glegoo"/>
                <a:ea typeface="Glegoo"/>
                <a:cs typeface="Glegoo"/>
                <a:sym typeface="Glegoo"/>
              </a:defRPr>
            </a:lvl3pPr>
            <a:lvl4pPr marL="1828800" marR="0" lvl="3"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4pPr>
            <a:lvl5pPr marL="2286000" marR="0" lvl="4"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5pPr>
            <a:lvl6pPr marL="2743200" marR="0" lvl="5"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6pPr>
            <a:lvl7pPr marL="3200400" marR="0" lvl="6"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7pPr>
            <a:lvl8pPr marL="3657600" marR="0" lvl="7"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8pPr>
            <a:lvl9pPr marL="4114800" marR="0" lvl="8"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9pPr>
          </a:lstStyle>
          <a:p>
            <a:pPr algn="l">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#ChooseLDNursing</a:t>
            </a:r>
          </a:p>
          <a:p>
            <a:pPr algn="l">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#InspireLDNursing</a:t>
            </a:r>
          </a:p>
          <a:p>
            <a:pPr algn="l">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#LDNurseDay</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964"/>
        <p:cNvGrpSpPr/>
        <p:nvPr/>
      </p:nvGrpSpPr>
      <p:grpSpPr>
        <a:xfrm>
          <a:off x="0" y="0"/>
          <a:ext cx="0" cy="0"/>
          <a:chOff x="0" y="0"/>
          <a:chExt cx="0" cy="0"/>
        </a:xfrm>
      </p:grpSpPr>
      <p:sp>
        <p:nvSpPr>
          <p:cNvPr id="10965" name="Google Shape;10965;p96"/>
          <p:cNvSpPr/>
          <p:nvPr/>
        </p:nvSpPr>
        <p:spPr>
          <a:xfrm>
            <a:off x="901486" y="1688459"/>
            <a:ext cx="361250" cy="473920"/>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6" name="Google Shape;10966;p96"/>
          <p:cNvGrpSpPr/>
          <p:nvPr/>
        </p:nvGrpSpPr>
        <p:grpSpPr>
          <a:xfrm>
            <a:off x="845233" y="2273195"/>
            <a:ext cx="476329" cy="476213"/>
            <a:chOff x="-21298675" y="2414425"/>
            <a:chExt cx="306400" cy="306325"/>
          </a:xfrm>
        </p:grpSpPr>
        <p:sp>
          <p:nvSpPr>
            <p:cNvPr id="10967" name="Google Shape;10967;p96"/>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96"/>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96"/>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0" name="Google Shape;10970;p96"/>
          <p:cNvGrpSpPr/>
          <p:nvPr/>
        </p:nvGrpSpPr>
        <p:grpSpPr>
          <a:xfrm>
            <a:off x="844611" y="2865128"/>
            <a:ext cx="477573" cy="445432"/>
            <a:chOff x="-21299475" y="2798025"/>
            <a:chExt cx="307200" cy="286525"/>
          </a:xfrm>
        </p:grpSpPr>
        <p:sp>
          <p:nvSpPr>
            <p:cNvPr id="10971" name="Google Shape;10971;p96"/>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96"/>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96"/>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96"/>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96"/>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96"/>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96"/>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96"/>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96"/>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96"/>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96"/>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96"/>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3" name="Google Shape;10983;p96"/>
          <p:cNvSpPr/>
          <p:nvPr/>
        </p:nvSpPr>
        <p:spPr>
          <a:xfrm>
            <a:off x="3766168" y="1689838"/>
            <a:ext cx="472676" cy="47116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96"/>
          <p:cNvSpPr/>
          <p:nvPr/>
        </p:nvSpPr>
        <p:spPr>
          <a:xfrm>
            <a:off x="3765566" y="2273932"/>
            <a:ext cx="473881" cy="47512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96"/>
          <p:cNvSpPr/>
          <p:nvPr/>
        </p:nvSpPr>
        <p:spPr>
          <a:xfrm>
            <a:off x="3757598" y="2851126"/>
            <a:ext cx="489816" cy="47388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86" name="Google Shape;10986;p96"/>
          <p:cNvGrpSpPr/>
          <p:nvPr/>
        </p:nvGrpSpPr>
        <p:grpSpPr>
          <a:xfrm>
            <a:off x="6713966" y="1688917"/>
            <a:ext cx="413912" cy="472676"/>
            <a:chOff x="-17545650" y="2051350"/>
            <a:chExt cx="266250" cy="304050"/>
          </a:xfrm>
        </p:grpSpPr>
        <p:sp>
          <p:nvSpPr>
            <p:cNvPr id="10987" name="Google Shape;10987;p96"/>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96"/>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96"/>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96"/>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1" name="Google Shape;10991;p96"/>
          <p:cNvSpPr/>
          <p:nvPr/>
        </p:nvSpPr>
        <p:spPr>
          <a:xfrm>
            <a:off x="6682919" y="2273951"/>
            <a:ext cx="473881" cy="475086"/>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2" name="Google Shape;10992;p96"/>
          <p:cNvGrpSpPr/>
          <p:nvPr/>
        </p:nvGrpSpPr>
        <p:grpSpPr>
          <a:xfrm>
            <a:off x="6684584" y="2865574"/>
            <a:ext cx="472676" cy="444538"/>
            <a:chOff x="-17565350" y="2809825"/>
            <a:chExt cx="304050" cy="285950"/>
          </a:xfrm>
        </p:grpSpPr>
        <p:sp>
          <p:nvSpPr>
            <p:cNvPr id="10993" name="Google Shape;10993;p96"/>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96"/>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96"/>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96"/>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96"/>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8" name="Google Shape;10998;p96"/>
          <p:cNvSpPr/>
          <p:nvPr/>
        </p:nvSpPr>
        <p:spPr>
          <a:xfrm>
            <a:off x="2680515" y="3446569"/>
            <a:ext cx="360006" cy="471471"/>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96"/>
          <p:cNvSpPr/>
          <p:nvPr/>
        </p:nvSpPr>
        <p:spPr>
          <a:xfrm>
            <a:off x="1428633" y="1688459"/>
            <a:ext cx="471471" cy="473920"/>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96"/>
          <p:cNvSpPr/>
          <p:nvPr/>
        </p:nvSpPr>
        <p:spPr>
          <a:xfrm>
            <a:off x="1428633" y="2274689"/>
            <a:ext cx="471471" cy="47360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1" name="Google Shape;11001;p96"/>
          <p:cNvGrpSpPr/>
          <p:nvPr/>
        </p:nvGrpSpPr>
        <p:grpSpPr>
          <a:xfrm>
            <a:off x="1457493" y="2850904"/>
            <a:ext cx="416283" cy="473881"/>
            <a:chOff x="-20904875" y="2788575"/>
            <a:chExt cx="267775" cy="304825"/>
          </a:xfrm>
        </p:grpSpPr>
        <p:sp>
          <p:nvSpPr>
            <p:cNvPr id="11002" name="Google Shape;11002;p96"/>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96"/>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4" name="Google Shape;11004;p96"/>
          <p:cNvGrpSpPr/>
          <p:nvPr/>
        </p:nvGrpSpPr>
        <p:grpSpPr>
          <a:xfrm>
            <a:off x="4397908" y="2275564"/>
            <a:ext cx="360045" cy="471471"/>
            <a:chOff x="-19006700" y="2434925"/>
            <a:chExt cx="231600" cy="303275"/>
          </a:xfrm>
        </p:grpSpPr>
        <p:sp>
          <p:nvSpPr>
            <p:cNvPr id="11005" name="Google Shape;11005;p96"/>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96"/>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96"/>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96"/>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9" name="Google Shape;11009;p96"/>
          <p:cNvSpPr/>
          <p:nvPr/>
        </p:nvSpPr>
        <p:spPr>
          <a:xfrm>
            <a:off x="4340441" y="2851728"/>
            <a:ext cx="472676" cy="472676"/>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96"/>
          <p:cNvSpPr/>
          <p:nvPr/>
        </p:nvSpPr>
        <p:spPr>
          <a:xfrm>
            <a:off x="7304850" y="1688478"/>
            <a:ext cx="415117" cy="47388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1" name="Google Shape;11011;p96"/>
          <p:cNvGrpSpPr/>
          <p:nvPr/>
        </p:nvGrpSpPr>
        <p:grpSpPr>
          <a:xfrm>
            <a:off x="7276507" y="2289051"/>
            <a:ext cx="473881" cy="444499"/>
            <a:chOff x="-17190425" y="2435725"/>
            <a:chExt cx="304825" cy="285925"/>
          </a:xfrm>
        </p:grpSpPr>
        <p:sp>
          <p:nvSpPr>
            <p:cNvPr id="11012" name="Google Shape;11012;p96"/>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96"/>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96"/>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5" name="Google Shape;11015;p96"/>
          <p:cNvSpPr/>
          <p:nvPr/>
        </p:nvSpPr>
        <p:spPr>
          <a:xfrm>
            <a:off x="7277916" y="2853555"/>
            <a:ext cx="468984" cy="469023"/>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6" name="Google Shape;11016;p96"/>
          <p:cNvGrpSpPr/>
          <p:nvPr/>
        </p:nvGrpSpPr>
        <p:grpSpPr>
          <a:xfrm>
            <a:off x="4931233" y="3444650"/>
            <a:ext cx="476329" cy="475086"/>
            <a:chOff x="-15719925" y="2416825"/>
            <a:chExt cx="306400" cy="305600"/>
          </a:xfrm>
        </p:grpSpPr>
        <p:sp>
          <p:nvSpPr>
            <p:cNvPr id="11017" name="Google Shape;11017;p96"/>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96"/>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96"/>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20" name="Google Shape;11020;p96"/>
          <p:cNvSpPr/>
          <p:nvPr/>
        </p:nvSpPr>
        <p:spPr>
          <a:xfrm>
            <a:off x="2017508" y="1687545"/>
            <a:ext cx="477534" cy="475746"/>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96"/>
          <p:cNvSpPr/>
          <p:nvPr/>
        </p:nvSpPr>
        <p:spPr>
          <a:xfrm>
            <a:off x="2019335" y="2331824"/>
            <a:ext cx="473881" cy="359346"/>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2" name="Google Shape;11022;p96"/>
          <p:cNvGrpSpPr/>
          <p:nvPr/>
        </p:nvGrpSpPr>
        <p:grpSpPr>
          <a:xfrm>
            <a:off x="2017527" y="2851506"/>
            <a:ext cx="479983" cy="472676"/>
            <a:chOff x="-20550425" y="2789350"/>
            <a:chExt cx="308750" cy="304050"/>
          </a:xfrm>
        </p:grpSpPr>
        <p:sp>
          <p:nvSpPr>
            <p:cNvPr id="11023" name="Google Shape;11023;p96"/>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96"/>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96"/>
          <p:cNvGrpSpPr/>
          <p:nvPr/>
        </p:nvGrpSpPr>
        <p:grpSpPr>
          <a:xfrm>
            <a:off x="4932894" y="1688158"/>
            <a:ext cx="473920" cy="474192"/>
            <a:chOff x="-18666450" y="2059825"/>
            <a:chExt cx="304850" cy="305025"/>
          </a:xfrm>
        </p:grpSpPr>
        <p:sp>
          <p:nvSpPr>
            <p:cNvPr id="11026" name="Google Shape;11026;p96"/>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96"/>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8" name="Google Shape;11028;p96"/>
          <p:cNvGrpSpPr/>
          <p:nvPr/>
        </p:nvGrpSpPr>
        <p:grpSpPr>
          <a:xfrm>
            <a:off x="4932292" y="2275584"/>
            <a:ext cx="475125" cy="471432"/>
            <a:chOff x="-18668025" y="2435725"/>
            <a:chExt cx="305625" cy="303250"/>
          </a:xfrm>
        </p:grpSpPr>
        <p:sp>
          <p:nvSpPr>
            <p:cNvPr id="11029" name="Google Shape;11029;p96"/>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96"/>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96"/>
          <p:cNvGrpSpPr/>
          <p:nvPr/>
        </p:nvGrpSpPr>
        <p:grpSpPr>
          <a:xfrm>
            <a:off x="4931689" y="2850902"/>
            <a:ext cx="476329" cy="473881"/>
            <a:chOff x="-18668800" y="2807475"/>
            <a:chExt cx="306400" cy="304825"/>
          </a:xfrm>
        </p:grpSpPr>
        <p:sp>
          <p:nvSpPr>
            <p:cNvPr id="11032" name="Google Shape;11032;p96"/>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96"/>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96"/>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96"/>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96"/>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96"/>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96"/>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96"/>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96"/>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1" name="Google Shape;11041;p96"/>
          <p:cNvGrpSpPr/>
          <p:nvPr/>
        </p:nvGrpSpPr>
        <p:grpSpPr>
          <a:xfrm>
            <a:off x="7885658" y="1687693"/>
            <a:ext cx="416361" cy="475125"/>
            <a:chOff x="-16798200" y="2050575"/>
            <a:chExt cx="267825" cy="305625"/>
          </a:xfrm>
        </p:grpSpPr>
        <p:sp>
          <p:nvSpPr>
            <p:cNvPr id="11042" name="Google Shape;11042;p96"/>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96"/>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96"/>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5" name="Google Shape;11045;p96"/>
          <p:cNvGrpSpPr/>
          <p:nvPr/>
        </p:nvGrpSpPr>
        <p:grpSpPr>
          <a:xfrm>
            <a:off x="7856276" y="2852127"/>
            <a:ext cx="475125" cy="471432"/>
            <a:chOff x="-16817100" y="2801175"/>
            <a:chExt cx="305625" cy="303250"/>
          </a:xfrm>
        </p:grpSpPr>
        <p:sp>
          <p:nvSpPr>
            <p:cNvPr id="11046" name="Google Shape;11046;p96"/>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96"/>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96"/>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96"/>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96"/>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96"/>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96"/>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96"/>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4" name="Google Shape;11054;p96"/>
          <p:cNvGrpSpPr/>
          <p:nvPr/>
        </p:nvGrpSpPr>
        <p:grpSpPr>
          <a:xfrm>
            <a:off x="7263396" y="3444614"/>
            <a:ext cx="476329" cy="475125"/>
            <a:chOff x="-15717575" y="2786200"/>
            <a:chExt cx="306400" cy="305625"/>
          </a:xfrm>
        </p:grpSpPr>
        <p:sp>
          <p:nvSpPr>
            <p:cNvPr id="11055" name="Google Shape;11055;p96"/>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96"/>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96"/>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96"/>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96"/>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96"/>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96"/>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96"/>
          <p:cNvGrpSpPr/>
          <p:nvPr/>
        </p:nvGrpSpPr>
        <p:grpSpPr>
          <a:xfrm>
            <a:off x="2600969" y="1688296"/>
            <a:ext cx="475125" cy="473920"/>
            <a:chOff x="-20173175" y="2038750"/>
            <a:chExt cx="305625" cy="304850"/>
          </a:xfrm>
        </p:grpSpPr>
        <p:sp>
          <p:nvSpPr>
            <p:cNvPr id="11063" name="Google Shape;11063;p96"/>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96"/>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5" name="Google Shape;11065;p96"/>
          <p:cNvSpPr/>
          <p:nvPr/>
        </p:nvSpPr>
        <p:spPr>
          <a:xfrm>
            <a:off x="2600972" y="2275467"/>
            <a:ext cx="472676" cy="472054"/>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6" name="Google Shape;11066;p96"/>
          <p:cNvGrpSpPr/>
          <p:nvPr/>
        </p:nvGrpSpPr>
        <p:grpSpPr>
          <a:xfrm>
            <a:off x="2602193" y="2850282"/>
            <a:ext cx="472676" cy="475125"/>
            <a:chOff x="-20173175" y="2787775"/>
            <a:chExt cx="304050" cy="305625"/>
          </a:xfrm>
        </p:grpSpPr>
        <p:sp>
          <p:nvSpPr>
            <p:cNvPr id="11067" name="Google Shape;11067;p96"/>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96"/>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96"/>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96"/>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96"/>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96"/>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96"/>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4" name="Google Shape;11074;p96"/>
          <p:cNvGrpSpPr/>
          <p:nvPr/>
        </p:nvGrpSpPr>
        <p:grpSpPr>
          <a:xfrm>
            <a:off x="5527177" y="2275564"/>
            <a:ext cx="473881" cy="471471"/>
            <a:chOff x="-18294675" y="2434925"/>
            <a:chExt cx="304825" cy="303275"/>
          </a:xfrm>
        </p:grpSpPr>
        <p:sp>
          <p:nvSpPr>
            <p:cNvPr id="11075" name="Google Shape;11075;p96"/>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96"/>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96"/>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8" name="Google Shape;11078;p96"/>
          <p:cNvGrpSpPr/>
          <p:nvPr/>
        </p:nvGrpSpPr>
        <p:grpSpPr>
          <a:xfrm>
            <a:off x="5583492" y="2852107"/>
            <a:ext cx="361250" cy="471471"/>
            <a:chOff x="-18258450" y="2809825"/>
            <a:chExt cx="232375" cy="303275"/>
          </a:xfrm>
        </p:grpSpPr>
        <p:sp>
          <p:nvSpPr>
            <p:cNvPr id="11079" name="Google Shape;11079;p96"/>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96"/>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96"/>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82" name="Google Shape;11082;p96"/>
          <p:cNvSpPr/>
          <p:nvPr/>
        </p:nvSpPr>
        <p:spPr>
          <a:xfrm>
            <a:off x="1456589" y="3444743"/>
            <a:ext cx="471471" cy="47512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83" name="Google Shape;11083;p96"/>
          <p:cNvGrpSpPr/>
          <p:nvPr/>
        </p:nvGrpSpPr>
        <p:grpSpPr>
          <a:xfrm>
            <a:off x="3793692" y="3445233"/>
            <a:ext cx="415117" cy="473920"/>
            <a:chOff x="-16422500" y="2425450"/>
            <a:chExt cx="267025" cy="304850"/>
          </a:xfrm>
        </p:grpSpPr>
        <p:sp>
          <p:nvSpPr>
            <p:cNvPr id="11084" name="Google Shape;11084;p96"/>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96"/>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96"/>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7" name="Google Shape;11087;p96"/>
          <p:cNvGrpSpPr/>
          <p:nvPr/>
        </p:nvGrpSpPr>
        <p:grpSpPr>
          <a:xfrm>
            <a:off x="6096453" y="3445838"/>
            <a:ext cx="473920" cy="472676"/>
            <a:chOff x="-16442200" y="2801175"/>
            <a:chExt cx="304850" cy="304050"/>
          </a:xfrm>
        </p:grpSpPr>
        <p:sp>
          <p:nvSpPr>
            <p:cNvPr id="11088" name="Google Shape;11088;p96"/>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96"/>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96"/>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1" name="Google Shape;11091;p96"/>
          <p:cNvSpPr/>
          <p:nvPr/>
        </p:nvSpPr>
        <p:spPr>
          <a:xfrm>
            <a:off x="3207661" y="3447191"/>
            <a:ext cx="471432" cy="470228"/>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96"/>
          <p:cNvSpPr/>
          <p:nvPr/>
        </p:nvSpPr>
        <p:spPr>
          <a:xfrm>
            <a:off x="3174039" y="1706376"/>
            <a:ext cx="475125" cy="43808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3" name="Google Shape;11093;p96"/>
          <p:cNvGrpSpPr/>
          <p:nvPr/>
        </p:nvGrpSpPr>
        <p:grpSpPr>
          <a:xfrm>
            <a:off x="3172167" y="2276343"/>
            <a:ext cx="481265" cy="469917"/>
            <a:chOff x="-19802200" y="2416025"/>
            <a:chExt cx="309575" cy="302275"/>
          </a:xfrm>
        </p:grpSpPr>
        <p:sp>
          <p:nvSpPr>
            <p:cNvPr id="11094" name="Google Shape;11094;p96"/>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96"/>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96"/>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96"/>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96"/>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9" name="Google Shape;11099;p96"/>
          <p:cNvGrpSpPr/>
          <p:nvPr/>
        </p:nvGrpSpPr>
        <p:grpSpPr>
          <a:xfrm>
            <a:off x="3175238" y="2851506"/>
            <a:ext cx="475125" cy="472676"/>
            <a:chOff x="-19801400" y="2788575"/>
            <a:chExt cx="305625" cy="304050"/>
          </a:xfrm>
        </p:grpSpPr>
        <p:sp>
          <p:nvSpPr>
            <p:cNvPr id="11100" name="Google Shape;11100;p96"/>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96"/>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96"/>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96"/>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96"/>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96"/>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6" name="Google Shape;11106;p96"/>
          <p:cNvGrpSpPr/>
          <p:nvPr/>
        </p:nvGrpSpPr>
        <p:grpSpPr>
          <a:xfrm>
            <a:off x="6130314" y="1688916"/>
            <a:ext cx="422463" cy="472676"/>
            <a:chOff x="-17903225" y="2060800"/>
            <a:chExt cx="271750" cy="304050"/>
          </a:xfrm>
        </p:grpSpPr>
        <p:sp>
          <p:nvSpPr>
            <p:cNvPr id="11107" name="Google Shape;11107;p96"/>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96"/>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96"/>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0" name="Google Shape;11110;p96"/>
          <p:cNvGrpSpPr/>
          <p:nvPr/>
        </p:nvGrpSpPr>
        <p:grpSpPr>
          <a:xfrm>
            <a:off x="6104605" y="2274962"/>
            <a:ext cx="473881" cy="472676"/>
            <a:chOff x="-17918975" y="2435725"/>
            <a:chExt cx="304825" cy="304050"/>
          </a:xfrm>
        </p:grpSpPr>
        <p:sp>
          <p:nvSpPr>
            <p:cNvPr id="11111" name="Google Shape;11111;p96"/>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96"/>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96"/>
          <p:cNvGrpSpPr/>
          <p:nvPr/>
        </p:nvGrpSpPr>
        <p:grpSpPr>
          <a:xfrm>
            <a:off x="6133365" y="2852729"/>
            <a:ext cx="416361" cy="470228"/>
            <a:chOff x="-17899300" y="2810625"/>
            <a:chExt cx="267825" cy="302475"/>
          </a:xfrm>
        </p:grpSpPr>
        <p:sp>
          <p:nvSpPr>
            <p:cNvPr id="11114" name="Google Shape;11114;p96"/>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96"/>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96"/>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7" name="Google Shape;11117;p96"/>
          <p:cNvGrpSpPr/>
          <p:nvPr/>
        </p:nvGrpSpPr>
        <p:grpSpPr>
          <a:xfrm>
            <a:off x="2039218" y="3461166"/>
            <a:ext cx="472676" cy="442089"/>
            <a:chOff x="-16066500" y="2060800"/>
            <a:chExt cx="304050" cy="284375"/>
          </a:xfrm>
        </p:grpSpPr>
        <p:sp>
          <p:nvSpPr>
            <p:cNvPr id="11118" name="Google Shape;11118;p96"/>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96"/>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96"/>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96"/>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96"/>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23" name="Google Shape;11123;p96"/>
          <p:cNvSpPr/>
          <p:nvPr/>
        </p:nvSpPr>
        <p:spPr>
          <a:xfrm>
            <a:off x="4344952" y="3444762"/>
            <a:ext cx="475125" cy="475086"/>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96"/>
          <p:cNvSpPr/>
          <p:nvPr/>
        </p:nvSpPr>
        <p:spPr>
          <a:xfrm>
            <a:off x="6718741" y="3444898"/>
            <a:ext cx="391876" cy="474814"/>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96"/>
          <p:cNvSpPr/>
          <p:nvPr/>
        </p:nvSpPr>
        <p:spPr>
          <a:xfrm>
            <a:off x="5513765" y="3446880"/>
            <a:ext cx="475086" cy="47084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6" name="Google Shape;11126;p96"/>
          <p:cNvGrpSpPr/>
          <p:nvPr/>
        </p:nvGrpSpPr>
        <p:grpSpPr>
          <a:xfrm>
            <a:off x="7923925" y="2297751"/>
            <a:ext cx="368362" cy="419314"/>
            <a:chOff x="4995050" y="3245650"/>
            <a:chExt cx="236950" cy="269725"/>
          </a:xfrm>
        </p:grpSpPr>
        <p:sp>
          <p:nvSpPr>
            <p:cNvPr id="11127" name="Google Shape;11127;p96"/>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96"/>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96"/>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0" name="Google Shape;11130;p96"/>
            <p:cNvGrpSpPr/>
            <p:nvPr/>
          </p:nvGrpSpPr>
          <p:grpSpPr>
            <a:xfrm>
              <a:off x="4995050" y="3245650"/>
              <a:ext cx="236950" cy="269725"/>
              <a:chOff x="4995050" y="3245650"/>
              <a:chExt cx="236950" cy="269725"/>
            </a:xfrm>
          </p:grpSpPr>
          <p:sp>
            <p:nvSpPr>
              <p:cNvPr id="11131" name="Google Shape;11131;p96"/>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96"/>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33" name="Google Shape;11133;p96"/>
          <p:cNvGrpSpPr/>
          <p:nvPr/>
        </p:nvGrpSpPr>
        <p:grpSpPr>
          <a:xfrm>
            <a:off x="5523718" y="1689744"/>
            <a:ext cx="483749" cy="481292"/>
            <a:chOff x="4724650" y="2885700"/>
            <a:chExt cx="270750" cy="269375"/>
          </a:xfrm>
        </p:grpSpPr>
        <p:sp>
          <p:nvSpPr>
            <p:cNvPr id="11134" name="Google Shape;11134;p96"/>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96"/>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96"/>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96"/>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96"/>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96"/>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96"/>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1" name="Google Shape;11141;p96"/>
          <p:cNvGrpSpPr/>
          <p:nvPr/>
        </p:nvGrpSpPr>
        <p:grpSpPr>
          <a:xfrm>
            <a:off x="4390823" y="1683870"/>
            <a:ext cx="389425" cy="467822"/>
            <a:chOff x="4459350" y="2882125"/>
            <a:chExt cx="228375" cy="274350"/>
          </a:xfrm>
        </p:grpSpPr>
        <p:sp>
          <p:nvSpPr>
            <p:cNvPr id="11142" name="Google Shape;11142;p96"/>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96"/>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96"/>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96"/>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96"/>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txBody>
            <a:bodyPr/>
            <a:lstStyle/>
            <a:p>
              <a:endParaRPr lang="en-GB"/>
            </a:p>
          </p:txBody>
        </p:sp>
        <p:sp>
          <p:nvSpPr>
            <p:cNvPr id="11147" name="Google Shape;11147;p96"/>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txBody>
            <a:bodyPr/>
            <a:lstStyle/>
            <a:p>
              <a:endParaRPr lang="en-GB"/>
            </a:p>
          </p:txBody>
        </p:sp>
      </p:grpSp>
      <p:sp>
        <p:nvSpPr>
          <p:cNvPr id="11148" name="Google Shape;11148;p96"/>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52"/>
        <p:cNvGrpSpPr/>
        <p:nvPr/>
      </p:nvGrpSpPr>
      <p:grpSpPr>
        <a:xfrm>
          <a:off x="0" y="0"/>
          <a:ext cx="0" cy="0"/>
          <a:chOff x="0" y="0"/>
          <a:chExt cx="0" cy="0"/>
        </a:xfrm>
      </p:grpSpPr>
      <p:sp>
        <p:nvSpPr>
          <p:cNvPr id="11153" name="Google Shape;11153;p97"/>
          <p:cNvSpPr txBox="1">
            <a:spLocks noGrp="1"/>
          </p:cNvSpPr>
          <p:nvPr>
            <p:ph type="title" idx="4294967295"/>
          </p:nvPr>
        </p:nvSpPr>
        <p:spPr>
          <a:xfrm>
            <a:off x="1048350" y="71965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1154" name="Google Shape;11154;p97"/>
          <p:cNvSpPr/>
          <p:nvPr/>
        </p:nvSpPr>
        <p:spPr>
          <a:xfrm>
            <a:off x="844100" y="1630139"/>
            <a:ext cx="433284" cy="422781"/>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5" name="Google Shape;11155;p97"/>
          <p:cNvGrpSpPr/>
          <p:nvPr/>
        </p:nvGrpSpPr>
        <p:grpSpPr>
          <a:xfrm>
            <a:off x="847082" y="2140412"/>
            <a:ext cx="426462" cy="420796"/>
            <a:chOff x="-6713450" y="2397900"/>
            <a:chExt cx="295375" cy="291450"/>
          </a:xfrm>
        </p:grpSpPr>
        <p:sp>
          <p:nvSpPr>
            <p:cNvPr id="11156" name="Google Shape;11156;p97"/>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97"/>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8" name="Google Shape;11158;p97"/>
          <p:cNvSpPr/>
          <p:nvPr/>
        </p:nvSpPr>
        <p:spPr>
          <a:xfrm>
            <a:off x="859424" y="2660229"/>
            <a:ext cx="426499" cy="421914"/>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9" name="Google Shape;11159;p97"/>
          <p:cNvGrpSpPr/>
          <p:nvPr/>
        </p:nvGrpSpPr>
        <p:grpSpPr>
          <a:xfrm>
            <a:off x="3551844" y="1631401"/>
            <a:ext cx="423069" cy="420507"/>
            <a:chOff x="-4932650" y="2046625"/>
            <a:chExt cx="293025" cy="291250"/>
          </a:xfrm>
        </p:grpSpPr>
        <p:sp>
          <p:nvSpPr>
            <p:cNvPr id="11160" name="Google Shape;11160;p97"/>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97"/>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2" name="Google Shape;11162;p97"/>
          <p:cNvSpPr/>
          <p:nvPr/>
        </p:nvSpPr>
        <p:spPr>
          <a:xfrm>
            <a:off x="3553296" y="2140826"/>
            <a:ext cx="420796" cy="419677"/>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3" name="Google Shape;11163;p97"/>
          <p:cNvGrpSpPr/>
          <p:nvPr/>
        </p:nvGrpSpPr>
        <p:grpSpPr>
          <a:xfrm>
            <a:off x="3563775" y="2660957"/>
            <a:ext cx="423069" cy="420796"/>
            <a:chOff x="-4931075" y="2765725"/>
            <a:chExt cx="293025" cy="291450"/>
          </a:xfrm>
        </p:grpSpPr>
        <p:sp>
          <p:nvSpPr>
            <p:cNvPr id="11164" name="Google Shape;11164;p97"/>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97"/>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6" name="Google Shape;11166;p97"/>
          <p:cNvGrpSpPr/>
          <p:nvPr/>
        </p:nvGrpSpPr>
        <p:grpSpPr>
          <a:xfrm>
            <a:off x="6269343" y="1656289"/>
            <a:ext cx="420796" cy="370732"/>
            <a:chOff x="-3137650" y="2067900"/>
            <a:chExt cx="291450" cy="256775"/>
          </a:xfrm>
        </p:grpSpPr>
        <p:sp>
          <p:nvSpPr>
            <p:cNvPr id="11167" name="Google Shape;11167;p97"/>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97"/>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97"/>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0" name="Google Shape;11170;p97"/>
          <p:cNvGrpSpPr/>
          <p:nvPr/>
        </p:nvGrpSpPr>
        <p:grpSpPr>
          <a:xfrm>
            <a:off x="6269343" y="2139926"/>
            <a:ext cx="420796" cy="421770"/>
            <a:chOff x="-3137650" y="2408950"/>
            <a:chExt cx="291450" cy="292125"/>
          </a:xfrm>
        </p:grpSpPr>
        <p:sp>
          <p:nvSpPr>
            <p:cNvPr id="11171" name="Google Shape;11171;p97"/>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97"/>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97"/>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97"/>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97"/>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6" name="Google Shape;11176;p97"/>
          <p:cNvGrpSpPr/>
          <p:nvPr/>
        </p:nvGrpSpPr>
        <p:grpSpPr>
          <a:xfrm>
            <a:off x="6281274" y="2685412"/>
            <a:ext cx="420796" cy="371887"/>
            <a:chOff x="-3137650" y="2787000"/>
            <a:chExt cx="291450" cy="257575"/>
          </a:xfrm>
        </p:grpSpPr>
        <p:sp>
          <p:nvSpPr>
            <p:cNvPr id="11177" name="Google Shape;11177;p97"/>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97"/>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97"/>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97"/>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97"/>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97"/>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97"/>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97"/>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85" name="Google Shape;11185;p97"/>
          <p:cNvSpPr/>
          <p:nvPr/>
        </p:nvSpPr>
        <p:spPr>
          <a:xfrm>
            <a:off x="1359134" y="3294616"/>
            <a:ext cx="420796" cy="295690"/>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97"/>
          <p:cNvSpPr/>
          <p:nvPr/>
        </p:nvSpPr>
        <p:spPr>
          <a:xfrm>
            <a:off x="1387926" y="1630482"/>
            <a:ext cx="421914" cy="42209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97"/>
          <p:cNvSpPr/>
          <p:nvPr/>
        </p:nvSpPr>
        <p:spPr>
          <a:xfrm>
            <a:off x="1386211" y="2139274"/>
            <a:ext cx="425343" cy="422781"/>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8" name="Google Shape;11188;p97"/>
          <p:cNvGrpSpPr/>
          <p:nvPr/>
        </p:nvGrpSpPr>
        <p:grpSpPr>
          <a:xfrm>
            <a:off x="1399451" y="2660397"/>
            <a:ext cx="421914" cy="421914"/>
            <a:chOff x="-6354300" y="2757075"/>
            <a:chExt cx="292225" cy="292225"/>
          </a:xfrm>
        </p:grpSpPr>
        <p:sp>
          <p:nvSpPr>
            <p:cNvPr id="11189" name="Google Shape;11189;p97"/>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97"/>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97"/>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97"/>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3" name="Google Shape;11193;p97"/>
          <p:cNvGrpSpPr/>
          <p:nvPr/>
        </p:nvGrpSpPr>
        <p:grpSpPr>
          <a:xfrm>
            <a:off x="4093454" y="1629560"/>
            <a:ext cx="424188" cy="424188"/>
            <a:chOff x="-4573475" y="2045850"/>
            <a:chExt cx="293800" cy="293800"/>
          </a:xfrm>
        </p:grpSpPr>
        <p:sp>
          <p:nvSpPr>
            <p:cNvPr id="11194" name="Google Shape;11194;p97"/>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97"/>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6" name="Google Shape;11196;p97"/>
          <p:cNvGrpSpPr/>
          <p:nvPr/>
        </p:nvGrpSpPr>
        <p:grpSpPr>
          <a:xfrm>
            <a:off x="4092877" y="2138699"/>
            <a:ext cx="425343" cy="424225"/>
            <a:chOff x="-4570325" y="2405775"/>
            <a:chExt cx="294600" cy="293825"/>
          </a:xfrm>
        </p:grpSpPr>
        <p:sp>
          <p:nvSpPr>
            <p:cNvPr id="11197" name="Google Shape;11197;p97"/>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97"/>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9" name="Google Shape;11199;p97"/>
          <p:cNvGrpSpPr/>
          <p:nvPr/>
        </p:nvGrpSpPr>
        <p:grpSpPr>
          <a:xfrm>
            <a:off x="4105945" y="2659838"/>
            <a:ext cx="423069" cy="423033"/>
            <a:chOff x="-4572700" y="2764950"/>
            <a:chExt cx="293025" cy="293000"/>
          </a:xfrm>
        </p:grpSpPr>
        <p:sp>
          <p:nvSpPr>
            <p:cNvPr id="11200" name="Google Shape;11200;p97"/>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97"/>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97"/>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97"/>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97"/>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5" name="Google Shape;11205;p97"/>
          <p:cNvGrpSpPr/>
          <p:nvPr/>
        </p:nvGrpSpPr>
        <p:grpSpPr>
          <a:xfrm>
            <a:off x="6824707" y="1631239"/>
            <a:ext cx="414840" cy="420832"/>
            <a:chOff x="-2777700" y="2049775"/>
            <a:chExt cx="287325" cy="291475"/>
          </a:xfrm>
        </p:grpSpPr>
        <p:sp>
          <p:nvSpPr>
            <p:cNvPr id="11206" name="Google Shape;11206;p97"/>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97"/>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97"/>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9" name="Google Shape;11209;p97"/>
          <p:cNvGrpSpPr/>
          <p:nvPr/>
        </p:nvGrpSpPr>
        <p:grpSpPr>
          <a:xfrm>
            <a:off x="6821170" y="2140431"/>
            <a:ext cx="421914" cy="420759"/>
            <a:chOff x="-2571737" y="2403625"/>
            <a:chExt cx="292225" cy="291425"/>
          </a:xfrm>
        </p:grpSpPr>
        <p:sp>
          <p:nvSpPr>
            <p:cNvPr id="11210" name="Google Shape;11210;p97"/>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97"/>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97"/>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97"/>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97"/>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97"/>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97"/>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7" name="Google Shape;11217;p97"/>
          <p:cNvGrpSpPr/>
          <p:nvPr/>
        </p:nvGrpSpPr>
        <p:grpSpPr>
          <a:xfrm>
            <a:off x="6821170" y="2661534"/>
            <a:ext cx="421914" cy="419640"/>
            <a:chOff x="-2571737" y="2764550"/>
            <a:chExt cx="292225" cy="290650"/>
          </a:xfrm>
        </p:grpSpPr>
        <p:sp>
          <p:nvSpPr>
            <p:cNvPr id="11218" name="Google Shape;11218;p97"/>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97"/>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97"/>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1" name="Google Shape;11221;p97"/>
          <p:cNvGrpSpPr/>
          <p:nvPr/>
        </p:nvGrpSpPr>
        <p:grpSpPr>
          <a:xfrm>
            <a:off x="3020671" y="3230538"/>
            <a:ext cx="421914" cy="423864"/>
            <a:chOff x="-1333975" y="2365850"/>
            <a:chExt cx="292225" cy="293575"/>
          </a:xfrm>
        </p:grpSpPr>
        <p:sp>
          <p:nvSpPr>
            <p:cNvPr id="11222" name="Google Shape;11222;p97"/>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97"/>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97"/>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97"/>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97"/>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97"/>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97"/>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97"/>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0" name="Google Shape;11230;p97"/>
          <p:cNvGrpSpPr/>
          <p:nvPr/>
        </p:nvGrpSpPr>
        <p:grpSpPr>
          <a:xfrm>
            <a:off x="1954146" y="2660397"/>
            <a:ext cx="398020" cy="421914"/>
            <a:chOff x="-5995925" y="2757850"/>
            <a:chExt cx="275675" cy="292225"/>
          </a:xfrm>
        </p:grpSpPr>
        <p:sp>
          <p:nvSpPr>
            <p:cNvPr id="11231" name="Google Shape;11231;p97"/>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97"/>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97"/>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97"/>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97"/>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97"/>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97"/>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97"/>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97"/>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97"/>
          <p:cNvGrpSpPr/>
          <p:nvPr/>
        </p:nvGrpSpPr>
        <p:grpSpPr>
          <a:xfrm>
            <a:off x="4634433" y="1631816"/>
            <a:ext cx="421951" cy="419677"/>
            <a:chOff x="-4211975" y="2046625"/>
            <a:chExt cx="292250" cy="290675"/>
          </a:xfrm>
        </p:grpSpPr>
        <p:sp>
          <p:nvSpPr>
            <p:cNvPr id="11241" name="Google Shape;11241;p97"/>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97"/>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3" name="Google Shape;11243;p97"/>
          <p:cNvGrpSpPr/>
          <p:nvPr/>
        </p:nvGrpSpPr>
        <p:grpSpPr>
          <a:xfrm>
            <a:off x="4684479" y="2138699"/>
            <a:ext cx="321859" cy="424225"/>
            <a:chOff x="-4178875" y="2405775"/>
            <a:chExt cx="222925" cy="293825"/>
          </a:xfrm>
        </p:grpSpPr>
        <p:sp>
          <p:nvSpPr>
            <p:cNvPr id="11244" name="Google Shape;11244;p97"/>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97"/>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97"/>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7" name="Google Shape;11247;p97"/>
          <p:cNvGrpSpPr/>
          <p:nvPr/>
        </p:nvGrpSpPr>
        <p:grpSpPr>
          <a:xfrm>
            <a:off x="4646942" y="2673483"/>
            <a:ext cx="420796" cy="395746"/>
            <a:chOff x="-4211975" y="2783850"/>
            <a:chExt cx="291450" cy="274100"/>
          </a:xfrm>
        </p:grpSpPr>
        <p:sp>
          <p:nvSpPr>
            <p:cNvPr id="11248" name="Google Shape;11248;p97"/>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97"/>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97"/>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1" name="Google Shape;11251;p97"/>
          <p:cNvSpPr/>
          <p:nvPr/>
        </p:nvSpPr>
        <p:spPr>
          <a:xfrm>
            <a:off x="7362836" y="1629995"/>
            <a:ext cx="399175" cy="42306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2" name="Google Shape;11252;p97"/>
          <p:cNvGrpSpPr/>
          <p:nvPr/>
        </p:nvGrpSpPr>
        <p:grpSpPr>
          <a:xfrm>
            <a:off x="7351871" y="2140413"/>
            <a:ext cx="420796" cy="420796"/>
            <a:chOff x="-2419325" y="2408150"/>
            <a:chExt cx="291450" cy="291450"/>
          </a:xfrm>
        </p:grpSpPr>
        <p:sp>
          <p:nvSpPr>
            <p:cNvPr id="11253" name="Google Shape;11253;p97"/>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97"/>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97"/>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97"/>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97"/>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97"/>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97"/>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0" name="Google Shape;11260;p97"/>
          <p:cNvSpPr/>
          <p:nvPr/>
        </p:nvSpPr>
        <p:spPr>
          <a:xfrm>
            <a:off x="7362260" y="2659651"/>
            <a:ext cx="424188" cy="42306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1" name="Google Shape;11261;p97"/>
          <p:cNvGrpSpPr/>
          <p:nvPr/>
        </p:nvGrpSpPr>
        <p:grpSpPr>
          <a:xfrm>
            <a:off x="4673396" y="3231514"/>
            <a:ext cx="420796" cy="421914"/>
            <a:chOff x="-1333200" y="2770450"/>
            <a:chExt cx="291450" cy="292225"/>
          </a:xfrm>
        </p:grpSpPr>
        <p:sp>
          <p:nvSpPr>
            <p:cNvPr id="11262" name="Google Shape;11262;p97"/>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97"/>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4" name="Google Shape;11264;p97"/>
          <p:cNvGrpSpPr/>
          <p:nvPr/>
        </p:nvGrpSpPr>
        <p:grpSpPr>
          <a:xfrm>
            <a:off x="2470009" y="1631256"/>
            <a:ext cx="423069" cy="420796"/>
            <a:chOff x="-5635200" y="2037975"/>
            <a:chExt cx="293025" cy="291450"/>
          </a:xfrm>
        </p:grpSpPr>
        <p:sp>
          <p:nvSpPr>
            <p:cNvPr id="11265" name="Google Shape;11265;p97"/>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97"/>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7" name="Google Shape;11267;p97"/>
          <p:cNvGrpSpPr/>
          <p:nvPr/>
        </p:nvGrpSpPr>
        <p:grpSpPr>
          <a:xfrm>
            <a:off x="2468295" y="2140412"/>
            <a:ext cx="426499" cy="420796"/>
            <a:chOff x="-5637575" y="2397900"/>
            <a:chExt cx="295400" cy="291450"/>
          </a:xfrm>
        </p:grpSpPr>
        <p:sp>
          <p:nvSpPr>
            <p:cNvPr id="11268" name="Google Shape;11268;p97"/>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97"/>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97"/>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97"/>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2" name="Google Shape;11272;p97"/>
          <p:cNvGrpSpPr/>
          <p:nvPr/>
        </p:nvGrpSpPr>
        <p:grpSpPr>
          <a:xfrm>
            <a:off x="2481958" y="2660397"/>
            <a:ext cx="423033" cy="421914"/>
            <a:chOff x="-5635975" y="2757075"/>
            <a:chExt cx="293000" cy="292225"/>
          </a:xfrm>
        </p:grpSpPr>
        <p:sp>
          <p:nvSpPr>
            <p:cNvPr id="11273" name="Google Shape;11273;p97"/>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97"/>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5" name="Google Shape;11275;p97"/>
          <p:cNvGrpSpPr/>
          <p:nvPr/>
        </p:nvGrpSpPr>
        <p:grpSpPr>
          <a:xfrm>
            <a:off x="5165893" y="1631256"/>
            <a:ext cx="423069" cy="420796"/>
            <a:chOff x="-3854375" y="2046625"/>
            <a:chExt cx="293025" cy="291450"/>
          </a:xfrm>
        </p:grpSpPr>
        <p:sp>
          <p:nvSpPr>
            <p:cNvPr id="11276" name="Google Shape;11276;p97"/>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97"/>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97"/>
          <p:cNvGrpSpPr/>
          <p:nvPr/>
        </p:nvGrpSpPr>
        <p:grpSpPr>
          <a:xfrm>
            <a:off x="5164756" y="2138717"/>
            <a:ext cx="425343" cy="424188"/>
            <a:chOff x="-3854375" y="2405000"/>
            <a:chExt cx="294600" cy="293800"/>
          </a:xfrm>
        </p:grpSpPr>
        <p:sp>
          <p:nvSpPr>
            <p:cNvPr id="11279" name="Google Shape;11279;p97"/>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97"/>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1" name="Google Shape;11281;p97"/>
          <p:cNvGrpSpPr/>
          <p:nvPr/>
        </p:nvGrpSpPr>
        <p:grpSpPr>
          <a:xfrm>
            <a:off x="5178961" y="2659838"/>
            <a:ext cx="420796" cy="423033"/>
            <a:chOff x="-3852025" y="2764950"/>
            <a:chExt cx="291450" cy="293000"/>
          </a:xfrm>
        </p:grpSpPr>
        <p:sp>
          <p:nvSpPr>
            <p:cNvPr id="11282" name="Google Shape;11282;p97"/>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97"/>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4" name="Google Shape;11284;p97"/>
          <p:cNvSpPr/>
          <p:nvPr/>
        </p:nvSpPr>
        <p:spPr>
          <a:xfrm>
            <a:off x="7900991" y="1681753"/>
            <a:ext cx="421914" cy="319549"/>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97"/>
          <p:cNvSpPr/>
          <p:nvPr/>
        </p:nvSpPr>
        <p:spPr>
          <a:xfrm>
            <a:off x="7900991" y="2140284"/>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6" name="Google Shape;11286;p97"/>
          <p:cNvGrpSpPr/>
          <p:nvPr/>
        </p:nvGrpSpPr>
        <p:grpSpPr>
          <a:xfrm>
            <a:off x="7901550" y="2660398"/>
            <a:ext cx="420796" cy="421914"/>
            <a:chOff x="-2060175" y="2768875"/>
            <a:chExt cx="291450" cy="292225"/>
          </a:xfrm>
        </p:grpSpPr>
        <p:sp>
          <p:nvSpPr>
            <p:cNvPr id="11287" name="Google Shape;11287;p97"/>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97"/>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9" name="Google Shape;11289;p97"/>
          <p:cNvGrpSpPr/>
          <p:nvPr/>
        </p:nvGrpSpPr>
        <p:grpSpPr>
          <a:xfrm>
            <a:off x="1915160" y="3232071"/>
            <a:ext cx="421914" cy="420796"/>
            <a:chOff x="-937025" y="2064750"/>
            <a:chExt cx="292225" cy="291450"/>
          </a:xfrm>
        </p:grpSpPr>
        <p:sp>
          <p:nvSpPr>
            <p:cNvPr id="11290" name="Google Shape;11290;p97"/>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97"/>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97"/>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3" name="Google Shape;11293;p97"/>
          <p:cNvGrpSpPr/>
          <p:nvPr/>
        </p:nvGrpSpPr>
        <p:grpSpPr>
          <a:xfrm>
            <a:off x="3018323" y="1630697"/>
            <a:ext cx="421951" cy="421914"/>
            <a:chOff x="-5276050" y="2037975"/>
            <a:chExt cx="292250" cy="292225"/>
          </a:xfrm>
        </p:grpSpPr>
        <p:sp>
          <p:nvSpPr>
            <p:cNvPr id="11294" name="Google Shape;11294;p97"/>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97"/>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97"/>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7" name="Google Shape;11297;p97"/>
          <p:cNvSpPr/>
          <p:nvPr/>
        </p:nvSpPr>
        <p:spPr>
          <a:xfrm>
            <a:off x="3014690" y="2152917"/>
            <a:ext cx="429891" cy="395493"/>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97"/>
          <p:cNvSpPr/>
          <p:nvPr/>
        </p:nvSpPr>
        <p:spPr>
          <a:xfrm>
            <a:off x="3030609" y="2660806"/>
            <a:ext cx="421914" cy="420759"/>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9" name="Google Shape;11299;p97"/>
          <p:cNvGrpSpPr/>
          <p:nvPr/>
        </p:nvGrpSpPr>
        <p:grpSpPr>
          <a:xfrm>
            <a:off x="5777136" y="1631256"/>
            <a:ext cx="324133" cy="420796"/>
            <a:chOff x="-3462150" y="2046625"/>
            <a:chExt cx="224500" cy="291450"/>
          </a:xfrm>
        </p:grpSpPr>
        <p:sp>
          <p:nvSpPr>
            <p:cNvPr id="11300" name="Google Shape;11300;p97"/>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97"/>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97"/>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97"/>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97"/>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97"/>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97"/>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7" name="Google Shape;11307;p97"/>
          <p:cNvGrpSpPr/>
          <p:nvPr/>
        </p:nvGrpSpPr>
        <p:grpSpPr>
          <a:xfrm>
            <a:off x="5752700" y="2139276"/>
            <a:ext cx="373006" cy="423069"/>
            <a:chOff x="-3478675" y="2405775"/>
            <a:chExt cx="258350" cy="293025"/>
          </a:xfrm>
        </p:grpSpPr>
        <p:sp>
          <p:nvSpPr>
            <p:cNvPr id="11308" name="Google Shape;11308;p97"/>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97"/>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97"/>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97"/>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2" name="Google Shape;11312;p97"/>
          <p:cNvGrpSpPr/>
          <p:nvPr/>
        </p:nvGrpSpPr>
        <p:grpSpPr>
          <a:xfrm>
            <a:off x="5815218" y="2660398"/>
            <a:ext cx="271831" cy="421914"/>
            <a:chOff x="-3443250" y="2765725"/>
            <a:chExt cx="188275" cy="292225"/>
          </a:xfrm>
        </p:grpSpPr>
        <p:sp>
          <p:nvSpPr>
            <p:cNvPr id="11313" name="Google Shape;11313;p97"/>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97"/>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97"/>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97"/>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7" name="Google Shape;11317;p97"/>
          <p:cNvGrpSpPr/>
          <p:nvPr/>
        </p:nvGrpSpPr>
        <p:grpSpPr>
          <a:xfrm>
            <a:off x="844114" y="3230934"/>
            <a:ext cx="371887" cy="423069"/>
            <a:chOff x="-1684475" y="2049000"/>
            <a:chExt cx="257575" cy="293025"/>
          </a:xfrm>
        </p:grpSpPr>
        <p:sp>
          <p:nvSpPr>
            <p:cNvPr id="11318" name="Google Shape;11318;p97"/>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97"/>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97"/>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97"/>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2" name="Google Shape;11322;p97"/>
          <p:cNvSpPr/>
          <p:nvPr/>
        </p:nvSpPr>
        <p:spPr>
          <a:xfrm>
            <a:off x="2472295" y="3231775"/>
            <a:ext cx="440106" cy="4213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3" name="Google Shape;11323;p97"/>
          <p:cNvGrpSpPr/>
          <p:nvPr/>
        </p:nvGrpSpPr>
        <p:grpSpPr>
          <a:xfrm>
            <a:off x="4134007" y="3231514"/>
            <a:ext cx="420796" cy="421914"/>
            <a:chOff x="-1700225" y="2768875"/>
            <a:chExt cx="291450" cy="292225"/>
          </a:xfrm>
        </p:grpSpPr>
        <p:sp>
          <p:nvSpPr>
            <p:cNvPr id="11324" name="Google Shape;11324;p97"/>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97"/>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97"/>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97"/>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97"/>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97"/>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0" name="Google Shape;11330;p97"/>
          <p:cNvGrpSpPr/>
          <p:nvPr/>
        </p:nvGrpSpPr>
        <p:grpSpPr>
          <a:xfrm>
            <a:off x="3602355" y="3230935"/>
            <a:ext cx="371887" cy="423069"/>
            <a:chOff x="-919700" y="2420750"/>
            <a:chExt cx="257575" cy="293025"/>
          </a:xfrm>
        </p:grpSpPr>
        <p:sp>
          <p:nvSpPr>
            <p:cNvPr id="11331" name="Google Shape;11331;p97"/>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97"/>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97"/>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4" name="Google Shape;11334;p97"/>
          <p:cNvGrpSpPr/>
          <p:nvPr/>
        </p:nvGrpSpPr>
        <p:grpSpPr>
          <a:xfrm>
            <a:off x="1937547" y="1645950"/>
            <a:ext cx="409531" cy="410617"/>
            <a:chOff x="6679825" y="2693700"/>
            <a:chExt cx="257875" cy="258575"/>
          </a:xfrm>
        </p:grpSpPr>
        <p:sp>
          <p:nvSpPr>
            <p:cNvPr id="11335" name="Google Shape;11335;p97"/>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97"/>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7" name="Google Shape;11337;p97"/>
          <p:cNvGrpSpPr/>
          <p:nvPr/>
        </p:nvGrpSpPr>
        <p:grpSpPr>
          <a:xfrm>
            <a:off x="1927121" y="2142110"/>
            <a:ext cx="420531" cy="417262"/>
            <a:chOff x="6790450" y="3119050"/>
            <a:chExt cx="262750" cy="260675"/>
          </a:xfrm>
        </p:grpSpPr>
        <p:sp>
          <p:nvSpPr>
            <p:cNvPr id="11338" name="Google Shape;11338;p97"/>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97"/>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0" name="Google Shape;11340;p97"/>
          <p:cNvGrpSpPr/>
          <p:nvPr/>
        </p:nvGrpSpPr>
        <p:grpSpPr>
          <a:xfrm>
            <a:off x="6554233" y="3755436"/>
            <a:ext cx="358093" cy="407391"/>
            <a:chOff x="7660859" y="2571753"/>
            <a:chExt cx="366561" cy="417024"/>
          </a:xfrm>
        </p:grpSpPr>
        <p:sp>
          <p:nvSpPr>
            <p:cNvPr id="11341" name="Google Shape;11341;p97"/>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97"/>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97"/>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4" name="Google Shape;11344;p97"/>
          <p:cNvGrpSpPr/>
          <p:nvPr/>
        </p:nvGrpSpPr>
        <p:grpSpPr>
          <a:xfrm>
            <a:off x="4088914" y="3755436"/>
            <a:ext cx="407391" cy="407391"/>
            <a:chOff x="5566722" y="2571753"/>
            <a:chExt cx="417024" cy="417024"/>
          </a:xfrm>
        </p:grpSpPr>
        <p:sp>
          <p:nvSpPr>
            <p:cNvPr id="11345" name="Google Shape;11345;p97"/>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97"/>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7" name="Google Shape;11347;p97"/>
          <p:cNvGrpSpPr/>
          <p:nvPr/>
        </p:nvGrpSpPr>
        <p:grpSpPr>
          <a:xfrm>
            <a:off x="4705247" y="3857692"/>
            <a:ext cx="407381" cy="202880"/>
            <a:chOff x="6090251" y="2676413"/>
            <a:chExt cx="417014" cy="207677"/>
          </a:xfrm>
        </p:grpSpPr>
        <p:sp>
          <p:nvSpPr>
            <p:cNvPr id="11348" name="Google Shape;11348;p97"/>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97"/>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97"/>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97"/>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2" name="Google Shape;11352;p97"/>
          <p:cNvGrpSpPr/>
          <p:nvPr/>
        </p:nvGrpSpPr>
        <p:grpSpPr>
          <a:xfrm>
            <a:off x="5937901" y="3755436"/>
            <a:ext cx="407391" cy="407391"/>
            <a:chOff x="7137330" y="2571753"/>
            <a:chExt cx="417024" cy="417024"/>
          </a:xfrm>
        </p:grpSpPr>
        <p:sp>
          <p:nvSpPr>
            <p:cNvPr id="11353" name="Google Shape;11353;p97"/>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97"/>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97"/>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97"/>
          <p:cNvGrpSpPr/>
          <p:nvPr/>
        </p:nvGrpSpPr>
        <p:grpSpPr>
          <a:xfrm>
            <a:off x="5321569" y="3755436"/>
            <a:ext cx="407391" cy="407391"/>
            <a:chOff x="6613801" y="2571753"/>
            <a:chExt cx="417024" cy="417024"/>
          </a:xfrm>
        </p:grpSpPr>
        <p:sp>
          <p:nvSpPr>
            <p:cNvPr id="11357" name="Google Shape;11357;p97"/>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97"/>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97"/>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97"/>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97"/>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2" name="Google Shape;11362;p97"/>
          <p:cNvGrpSpPr/>
          <p:nvPr/>
        </p:nvGrpSpPr>
        <p:grpSpPr>
          <a:xfrm>
            <a:off x="7908242" y="3238780"/>
            <a:ext cx="407411" cy="407411"/>
            <a:chOff x="2964567" y="2571753"/>
            <a:chExt cx="417045" cy="417045"/>
          </a:xfrm>
        </p:grpSpPr>
        <p:sp>
          <p:nvSpPr>
            <p:cNvPr id="11363" name="Google Shape;11363;p97"/>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97"/>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5" name="Google Shape;11365;p97"/>
          <p:cNvGrpSpPr/>
          <p:nvPr/>
        </p:nvGrpSpPr>
        <p:grpSpPr>
          <a:xfrm>
            <a:off x="1623565" y="3815897"/>
            <a:ext cx="407391" cy="286470"/>
            <a:chOff x="3476576" y="2633631"/>
            <a:chExt cx="417024" cy="293244"/>
          </a:xfrm>
        </p:grpSpPr>
        <p:sp>
          <p:nvSpPr>
            <p:cNvPr id="11366" name="Google Shape;11366;p97"/>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97"/>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8" name="Google Shape;11368;p97"/>
          <p:cNvGrpSpPr/>
          <p:nvPr/>
        </p:nvGrpSpPr>
        <p:grpSpPr>
          <a:xfrm>
            <a:off x="2239897" y="3755508"/>
            <a:ext cx="407411" cy="407248"/>
            <a:chOff x="3988564" y="2571836"/>
            <a:chExt cx="417045" cy="416878"/>
          </a:xfrm>
        </p:grpSpPr>
        <p:sp>
          <p:nvSpPr>
            <p:cNvPr id="11369" name="Google Shape;11369;p97"/>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97"/>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97"/>
          <p:cNvGrpSpPr/>
          <p:nvPr/>
        </p:nvGrpSpPr>
        <p:grpSpPr>
          <a:xfrm>
            <a:off x="2856250" y="3755436"/>
            <a:ext cx="407391" cy="407391"/>
            <a:chOff x="4500573" y="2571753"/>
            <a:chExt cx="417024" cy="417024"/>
          </a:xfrm>
        </p:grpSpPr>
        <p:sp>
          <p:nvSpPr>
            <p:cNvPr id="11372" name="Google Shape;11372;p97"/>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97"/>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97"/>
          <p:cNvGrpSpPr/>
          <p:nvPr/>
        </p:nvGrpSpPr>
        <p:grpSpPr>
          <a:xfrm>
            <a:off x="3472582" y="3755436"/>
            <a:ext cx="407391" cy="407391"/>
            <a:chOff x="5012603" y="2571753"/>
            <a:chExt cx="417024" cy="417024"/>
          </a:xfrm>
        </p:grpSpPr>
        <p:sp>
          <p:nvSpPr>
            <p:cNvPr id="11375" name="Google Shape;11375;p97"/>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97"/>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7" name="Google Shape;11377;p97"/>
          <p:cNvSpPr/>
          <p:nvPr/>
        </p:nvSpPr>
        <p:spPr>
          <a:xfrm>
            <a:off x="5212789" y="323885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8" name="Google Shape;11378;p97"/>
          <p:cNvGrpSpPr/>
          <p:nvPr/>
        </p:nvGrpSpPr>
        <p:grpSpPr>
          <a:xfrm>
            <a:off x="5733329" y="3238790"/>
            <a:ext cx="407432" cy="407391"/>
            <a:chOff x="812101" y="2571761"/>
            <a:chExt cx="417066" cy="417024"/>
          </a:xfrm>
        </p:grpSpPr>
        <p:sp>
          <p:nvSpPr>
            <p:cNvPr id="11379" name="Google Shape;11379;p97"/>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97"/>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97"/>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97"/>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3" name="Google Shape;11383;p97"/>
          <p:cNvGrpSpPr/>
          <p:nvPr/>
        </p:nvGrpSpPr>
        <p:grpSpPr>
          <a:xfrm>
            <a:off x="6253923" y="3238790"/>
            <a:ext cx="407391" cy="407391"/>
            <a:chOff x="1323129" y="2571761"/>
            <a:chExt cx="417024" cy="417024"/>
          </a:xfrm>
        </p:grpSpPr>
        <p:sp>
          <p:nvSpPr>
            <p:cNvPr id="11384" name="Google Shape;11384;p97"/>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97"/>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97"/>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97"/>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8" name="Google Shape;11388;p97"/>
          <p:cNvSpPr/>
          <p:nvPr/>
        </p:nvSpPr>
        <p:spPr>
          <a:xfrm>
            <a:off x="6827427" y="32756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9" name="Google Shape;11389;p97"/>
          <p:cNvGrpSpPr/>
          <p:nvPr/>
        </p:nvGrpSpPr>
        <p:grpSpPr>
          <a:xfrm>
            <a:off x="7390398" y="3238843"/>
            <a:ext cx="408023" cy="407411"/>
            <a:chOff x="2344476" y="2571761"/>
            <a:chExt cx="417671" cy="417045"/>
          </a:xfrm>
        </p:grpSpPr>
        <p:sp>
          <p:nvSpPr>
            <p:cNvPr id="11390" name="Google Shape;11390;p97"/>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97"/>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2" name="Google Shape;11392;p97"/>
          <p:cNvGrpSpPr/>
          <p:nvPr/>
        </p:nvGrpSpPr>
        <p:grpSpPr>
          <a:xfrm>
            <a:off x="7121258" y="3759535"/>
            <a:ext cx="399178" cy="399178"/>
            <a:chOff x="2038375" y="3798025"/>
            <a:chExt cx="841792" cy="841792"/>
          </a:xfrm>
        </p:grpSpPr>
        <p:sp>
          <p:nvSpPr>
            <p:cNvPr id="11393" name="Google Shape;11393;p97"/>
            <p:cNvSpPr/>
            <p:nvPr/>
          </p:nvSpPr>
          <p:spPr>
            <a:xfrm>
              <a:off x="2186646" y="3907135"/>
              <a:ext cx="545341" cy="623694"/>
            </a:xfrm>
            <a:custGeom>
              <a:avLst/>
              <a:gdLst/>
              <a:ahLst/>
              <a:cxnLst/>
              <a:rect l="l" t="t" r="r" b="b"/>
              <a:pathLst>
                <a:path w="182541" h="208768" extrusionOk="0">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97"/>
            <p:cNvSpPr/>
            <p:nvPr/>
          </p:nvSpPr>
          <p:spPr>
            <a:xfrm>
              <a:off x="2038375" y="3798025"/>
              <a:ext cx="841792" cy="841792"/>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16"/>
        <p:cNvGrpSpPr/>
        <p:nvPr/>
      </p:nvGrpSpPr>
      <p:grpSpPr>
        <a:xfrm>
          <a:off x="0" y="0"/>
          <a:ext cx="0" cy="0"/>
          <a:chOff x="0" y="0"/>
          <a:chExt cx="0" cy="0"/>
        </a:xfrm>
      </p:grpSpPr>
      <p:sp>
        <p:nvSpPr>
          <p:cNvPr id="317" name="Google Shape;317;p49"/>
          <p:cNvSpPr/>
          <p:nvPr/>
        </p:nvSpPr>
        <p:spPr>
          <a:xfrm rot="-5400000">
            <a:off x="6002700" y="1468225"/>
            <a:ext cx="833400" cy="5442000"/>
          </a:xfrm>
          <a:prstGeom prst="round2SameRect">
            <a:avLst>
              <a:gd name="adj1" fmla="val 50000"/>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49"/>
          <p:cNvSpPr txBox="1">
            <a:spLocks noGrp="1"/>
          </p:cNvSpPr>
          <p:nvPr>
            <p:ph type="title"/>
          </p:nvPr>
        </p:nvSpPr>
        <p:spPr>
          <a:xfrm>
            <a:off x="4414800" y="3923275"/>
            <a:ext cx="4009200" cy="531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a:solidFill>
                  <a:schemeClr val="bg1"/>
                </a:solidFill>
              </a:rPr>
              <a:t>—Someone Famous</a:t>
            </a:r>
            <a:endParaRPr dirty="0">
              <a:solidFill>
                <a:schemeClr val="bg1"/>
              </a:solidFill>
            </a:endParaRPr>
          </a:p>
        </p:txBody>
      </p:sp>
      <p:sp>
        <p:nvSpPr>
          <p:cNvPr id="319" name="Google Shape;319;p49"/>
          <p:cNvSpPr txBox="1">
            <a:spLocks noGrp="1"/>
          </p:cNvSpPr>
          <p:nvPr>
            <p:ph type="subTitle" idx="1"/>
          </p:nvPr>
        </p:nvSpPr>
        <p:spPr>
          <a:xfrm>
            <a:off x="4414800" y="2097625"/>
            <a:ext cx="4009200" cy="1464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“This is a quote, words full of wisdom that someone important said and can make the reader get inspired.”</a:t>
            </a:r>
            <a:endParaRPr/>
          </a:p>
        </p:txBody>
      </p:sp>
      <p:grpSp>
        <p:nvGrpSpPr>
          <p:cNvPr id="2" name="Group 1">
            <a:extLst>
              <a:ext uri="{FF2B5EF4-FFF2-40B4-BE49-F238E27FC236}">
                <a16:creationId xmlns:a16="http://schemas.microsoft.com/office/drawing/2014/main" id="{9801D9A1-3568-6495-BCA0-7615FCC06AA9}"/>
              </a:ext>
            </a:extLst>
          </p:cNvPr>
          <p:cNvGrpSpPr>
            <a:grpSpLocks noChangeAspect="1"/>
          </p:cNvGrpSpPr>
          <p:nvPr/>
        </p:nvGrpSpPr>
        <p:grpSpPr>
          <a:xfrm>
            <a:off x="478985" y="805328"/>
            <a:ext cx="1236432" cy="1236432"/>
            <a:chOff x="6926580" y="647026"/>
            <a:chExt cx="1352550" cy="1352550"/>
          </a:xfrm>
        </p:grpSpPr>
        <p:sp>
          <p:nvSpPr>
            <p:cNvPr id="3" name="Oval 2">
              <a:extLst>
                <a:ext uri="{FF2B5EF4-FFF2-40B4-BE49-F238E27FC236}">
                  <a16:creationId xmlns:a16="http://schemas.microsoft.com/office/drawing/2014/main" id="{3B9BA77E-C3A2-E0EE-9458-97CE2F826A24}"/>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A1C315CA-336B-A878-BD9C-2D591307B86E}"/>
                </a:ext>
              </a:extLst>
            </p:cNvPr>
            <p:cNvPicPr>
              <a:picLocks noChangeAspect="1"/>
            </p:cNvPicPr>
            <p:nvPr/>
          </p:nvPicPr>
          <p:blipFill>
            <a:blip r:embed="rId3"/>
            <a:stretch>
              <a:fillRect/>
            </a:stretch>
          </p:blipFill>
          <p:spPr>
            <a:xfrm>
              <a:off x="6992620" y="702975"/>
              <a:ext cx="1225405" cy="1224885"/>
            </a:xfrm>
            <a:prstGeom prst="rect">
              <a:avLst/>
            </a:prstGeom>
          </p:spPr>
        </p:pic>
      </p:grpSp>
      <p:pic>
        <p:nvPicPr>
          <p:cNvPr id="5" name="Picture 4" descr="A qr code with a white background&#10;&#10;Description automatically generated">
            <a:extLst>
              <a:ext uri="{FF2B5EF4-FFF2-40B4-BE49-F238E27FC236}">
                <a16:creationId xmlns:a16="http://schemas.microsoft.com/office/drawing/2014/main" id="{48339188-EC64-1294-4037-16CD2174BFBB}"/>
              </a:ext>
            </a:extLst>
          </p:cNvPr>
          <p:cNvPicPr>
            <a:picLocks noChangeAspect="1"/>
          </p:cNvPicPr>
          <p:nvPr/>
        </p:nvPicPr>
        <p:blipFill>
          <a:blip r:embed="rId4"/>
          <a:stretch>
            <a:fillRect/>
          </a:stretch>
        </p:blipFill>
        <p:spPr>
          <a:xfrm>
            <a:off x="541328" y="3133878"/>
            <a:ext cx="1121215" cy="1325827"/>
          </a:xfrm>
          <a:prstGeom prst="rect">
            <a:avLst/>
          </a:prstGeom>
        </p:spPr>
      </p:pic>
      <p:sp>
        <p:nvSpPr>
          <p:cNvPr id="6" name="Google Shape;270;p44">
            <a:extLst>
              <a:ext uri="{FF2B5EF4-FFF2-40B4-BE49-F238E27FC236}">
                <a16:creationId xmlns:a16="http://schemas.microsoft.com/office/drawing/2014/main" id="{E31C402C-2499-AD08-9C7B-FAB2193801D1}"/>
              </a:ext>
            </a:extLst>
          </p:cNvPr>
          <p:cNvSpPr txBox="1">
            <a:spLocks/>
          </p:cNvSpPr>
          <p:nvPr/>
        </p:nvSpPr>
        <p:spPr>
          <a:xfrm>
            <a:off x="6419399" y="648128"/>
            <a:ext cx="2660073" cy="314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05192A"/>
              </a:buClr>
              <a:buSzPts val="1800"/>
              <a:buFont typeface="Anaheim"/>
              <a:buNone/>
              <a:defRPr sz="1600" b="0" i="0" u="none" strike="noStrike" cap="none">
                <a:solidFill>
                  <a:schemeClr val="dk1"/>
                </a:solidFill>
                <a:latin typeface="Glegoo"/>
                <a:ea typeface="Glegoo"/>
                <a:cs typeface="Glegoo"/>
                <a:sym typeface="Glegoo"/>
              </a:defRPr>
            </a:lvl1pPr>
            <a:lvl2pPr marL="914400" marR="0" lvl="1"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2pPr>
            <a:lvl3pPr marL="1371600" marR="0" lvl="2" indent="-317500" algn="ctr" rtl="0">
              <a:lnSpc>
                <a:spcPct val="100000"/>
              </a:lnSpc>
              <a:spcBef>
                <a:spcPts val="0"/>
              </a:spcBef>
              <a:spcAft>
                <a:spcPts val="0"/>
              </a:spcAft>
              <a:buClr>
                <a:srgbClr val="05192A"/>
              </a:buClr>
              <a:buSzPts val="1800"/>
              <a:buFont typeface="Glegoo"/>
              <a:buNone/>
              <a:defRPr sz="1800" b="0" i="0" u="none" strike="noStrike" cap="none">
                <a:solidFill>
                  <a:srgbClr val="05192A"/>
                </a:solidFill>
                <a:latin typeface="Glegoo"/>
                <a:ea typeface="Glegoo"/>
                <a:cs typeface="Glegoo"/>
                <a:sym typeface="Glegoo"/>
              </a:defRPr>
            </a:lvl3pPr>
            <a:lvl4pPr marL="1828800" marR="0" lvl="3"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4pPr>
            <a:lvl5pPr marL="2286000" marR="0" lvl="4"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5pPr>
            <a:lvl6pPr marL="2743200" marR="0" lvl="5"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6pPr>
            <a:lvl7pPr marL="3200400" marR="0" lvl="6"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7pPr>
            <a:lvl8pPr marL="3657600" marR="0" lvl="7"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8pPr>
            <a:lvl9pPr marL="4114800" marR="0" lvl="8"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9pPr>
          </a:lstStyle>
          <a:p>
            <a:pPr algn="r">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#ChooseLDNursing</a:t>
            </a:r>
          </a:p>
          <a:p>
            <a:pPr algn="r">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#InspireLDNursing</a:t>
            </a:r>
          </a:p>
          <a:p>
            <a:pPr algn="r">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#LDNurseDay</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23"/>
        <p:cNvGrpSpPr/>
        <p:nvPr/>
      </p:nvGrpSpPr>
      <p:grpSpPr>
        <a:xfrm>
          <a:off x="0" y="0"/>
          <a:ext cx="0" cy="0"/>
          <a:chOff x="0" y="0"/>
          <a:chExt cx="0" cy="0"/>
        </a:xfrm>
      </p:grpSpPr>
      <p:sp>
        <p:nvSpPr>
          <p:cNvPr id="324" name="Google Shape;324;p50"/>
          <p:cNvSpPr/>
          <p:nvPr/>
        </p:nvSpPr>
        <p:spPr>
          <a:xfrm>
            <a:off x="705271" y="760025"/>
            <a:ext cx="1333500" cy="1333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50"/>
          <p:cNvSpPr/>
          <p:nvPr/>
        </p:nvSpPr>
        <p:spPr>
          <a:xfrm rot="5400000">
            <a:off x="2383025" y="1070125"/>
            <a:ext cx="835500" cy="5601300"/>
          </a:xfrm>
          <a:prstGeom prst="round2SameRect">
            <a:avLst>
              <a:gd name="adj1" fmla="val 50000"/>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50"/>
          <p:cNvSpPr txBox="1">
            <a:spLocks noGrp="1"/>
          </p:cNvSpPr>
          <p:nvPr>
            <p:ph type="title"/>
          </p:nvPr>
        </p:nvSpPr>
        <p:spPr>
          <a:xfrm>
            <a:off x="705275" y="2169725"/>
            <a:ext cx="4881300" cy="961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Experience</a:t>
            </a:r>
            <a:endParaRPr/>
          </a:p>
        </p:txBody>
      </p:sp>
      <p:sp>
        <p:nvSpPr>
          <p:cNvPr id="327" name="Google Shape;327;p50"/>
          <p:cNvSpPr txBox="1">
            <a:spLocks noGrp="1"/>
          </p:cNvSpPr>
          <p:nvPr>
            <p:ph type="title" idx="2"/>
          </p:nvPr>
        </p:nvSpPr>
        <p:spPr>
          <a:xfrm>
            <a:off x="894421" y="1005875"/>
            <a:ext cx="955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SzPts val="990"/>
              <a:buNone/>
            </a:pPr>
            <a:r>
              <a:rPr lang="en"/>
              <a:t>1</a:t>
            </a:r>
            <a:endParaRPr/>
          </a:p>
        </p:txBody>
      </p:sp>
      <p:sp>
        <p:nvSpPr>
          <p:cNvPr id="328" name="Google Shape;328;p50"/>
          <p:cNvSpPr txBox="1">
            <a:spLocks noGrp="1"/>
          </p:cNvSpPr>
          <p:nvPr>
            <p:ph type="subTitle" idx="1"/>
          </p:nvPr>
        </p:nvSpPr>
        <p:spPr>
          <a:xfrm>
            <a:off x="705275" y="3514075"/>
            <a:ext cx="4722300" cy="713400"/>
          </a:xfrm>
          <a:prstGeom prst="rect">
            <a:avLst/>
          </a:prstGeom>
        </p:spPr>
        <p:txBody>
          <a:bodyPr spcFirstLastPara="1" wrap="square" lIns="91425" tIns="91425" rIns="91425" bIns="91425" anchor="ctr" anchorCtr="0">
            <a:normAutofit/>
          </a:bodyPr>
          <a:lstStyle/>
          <a:p>
            <a:pPr marL="0" lvl="0" indent="0" algn="l" rtl="0">
              <a:spcBef>
                <a:spcPts val="0"/>
              </a:spcBef>
              <a:spcAft>
                <a:spcPts val="0"/>
              </a:spcAft>
              <a:buNone/>
            </a:pPr>
            <a:r>
              <a:rPr lang="en" dirty="0">
                <a:solidFill>
                  <a:schemeClr val="bg1"/>
                </a:solidFill>
              </a:rPr>
              <a:t>You can enter a subtitle here if you need it</a:t>
            </a:r>
            <a:endParaRPr dirty="0">
              <a:solidFill>
                <a:schemeClr val="bg1"/>
              </a:solidFill>
            </a:endParaRPr>
          </a:p>
        </p:txBody>
      </p:sp>
      <p:grpSp>
        <p:nvGrpSpPr>
          <p:cNvPr id="2" name="Group 1">
            <a:extLst>
              <a:ext uri="{FF2B5EF4-FFF2-40B4-BE49-F238E27FC236}">
                <a16:creationId xmlns:a16="http://schemas.microsoft.com/office/drawing/2014/main" id="{A7EA6558-1AAA-B14F-56E2-B24DBFCDA35F}"/>
              </a:ext>
            </a:extLst>
          </p:cNvPr>
          <p:cNvGrpSpPr>
            <a:grpSpLocks noChangeAspect="1"/>
          </p:cNvGrpSpPr>
          <p:nvPr/>
        </p:nvGrpSpPr>
        <p:grpSpPr>
          <a:xfrm>
            <a:off x="2966855" y="916025"/>
            <a:ext cx="1010785" cy="1010785"/>
            <a:chOff x="6926580" y="647026"/>
            <a:chExt cx="1352550" cy="1352550"/>
          </a:xfrm>
        </p:grpSpPr>
        <p:sp>
          <p:nvSpPr>
            <p:cNvPr id="3" name="Oval 2">
              <a:extLst>
                <a:ext uri="{FF2B5EF4-FFF2-40B4-BE49-F238E27FC236}">
                  <a16:creationId xmlns:a16="http://schemas.microsoft.com/office/drawing/2014/main" id="{7278C3AC-60AE-8CF4-99D9-DBCF390C57D6}"/>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291882B1-2055-7312-232C-1063B5CDFF05}"/>
                </a:ext>
              </a:extLst>
            </p:cNvPr>
            <p:cNvPicPr>
              <a:picLocks noChangeAspect="1"/>
            </p:cNvPicPr>
            <p:nvPr/>
          </p:nvPicPr>
          <p:blipFill>
            <a:blip r:embed="rId3"/>
            <a:stretch>
              <a:fillRect/>
            </a:stretch>
          </p:blipFill>
          <p:spPr>
            <a:xfrm>
              <a:off x="6992620" y="702975"/>
              <a:ext cx="1225405" cy="1224885"/>
            </a:xfrm>
            <a:prstGeom prst="rect">
              <a:avLst/>
            </a:prstGeom>
          </p:spPr>
        </p:pic>
      </p:grpSp>
      <p:pic>
        <p:nvPicPr>
          <p:cNvPr id="5" name="Picture 4" descr="A qr code with a white background&#10;&#10;Description automatically generated">
            <a:extLst>
              <a:ext uri="{FF2B5EF4-FFF2-40B4-BE49-F238E27FC236}">
                <a16:creationId xmlns:a16="http://schemas.microsoft.com/office/drawing/2014/main" id="{5ACE8E43-3FCA-BAA7-CD3F-9A8D4B94B947}"/>
              </a:ext>
            </a:extLst>
          </p:cNvPr>
          <p:cNvPicPr>
            <a:picLocks noChangeAspect="1"/>
          </p:cNvPicPr>
          <p:nvPr/>
        </p:nvPicPr>
        <p:blipFill>
          <a:blip r:embed="rId4"/>
          <a:stretch>
            <a:fillRect/>
          </a:stretch>
        </p:blipFill>
        <p:spPr>
          <a:xfrm>
            <a:off x="6851379" y="3250156"/>
            <a:ext cx="1198112" cy="1416757"/>
          </a:xfrm>
          <a:prstGeom prst="rect">
            <a:avLst/>
          </a:prstGeom>
        </p:spPr>
      </p:pic>
      <p:sp>
        <p:nvSpPr>
          <p:cNvPr id="6" name="Google Shape;270;p44">
            <a:extLst>
              <a:ext uri="{FF2B5EF4-FFF2-40B4-BE49-F238E27FC236}">
                <a16:creationId xmlns:a16="http://schemas.microsoft.com/office/drawing/2014/main" id="{29491BDD-3282-B17A-6736-4055608CC59D}"/>
              </a:ext>
            </a:extLst>
          </p:cNvPr>
          <p:cNvSpPr txBox="1">
            <a:spLocks/>
          </p:cNvSpPr>
          <p:nvPr/>
        </p:nvSpPr>
        <p:spPr>
          <a:xfrm>
            <a:off x="6373091" y="1258326"/>
            <a:ext cx="2660073" cy="314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05192A"/>
              </a:buClr>
              <a:buSzPts val="1800"/>
              <a:buFont typeface="Anaheim"/>
              <a:buNone/>
              <a:defRPr sz="1600" b="0" i="0" u="none" strike="noStrike" cap="none">
                <a:solidFill>
                  <a:schemeClr val="dk1"/>
                </a:solidFill>
                <a:latin typeface="Glegoo"/>
                <a:ea typeface="Glegoo"/>
                <a:cs typeface="Glegoo"/>
                <a:sym typeface="Glegoo"/>
              </a:defRPr>
            </a:lvl1pPr>
            <a:lvl2pPr marL="914400" marR="0" lvl="1"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2pPr>
            <a:lvl3pPr marL="1371600" marR="0" lvl="2" indent="-317500" algn="ctr" rtl="0">
              <a:lnSpc>
                <a:spcPct val="100000"/>
              </a:lnSpc>
              <a:spcBef>
                <a:spcPts val="0"/>
              </a:spcBef>
              <a:spcAft>
                <a:spcPts val="0"/>
              </a:spcAft>
              <a:buClr>
                <a:srgbClr val="05192A"/>
              </a:buClr>
              <a:buSzPts val="1800"/>
              <a:buFont typeface="Glegoo"/>
              <a:buNone/>
              <a:defRPr sz="1800" b="0" i="0" u="none" strike="noStrike" cap="none">
                <a:solidFill>
                  <a:srgbClr val="05192A"/>
                </a:solidFill>
                <a:latin typeface="Glegoo"/>
                <a:ea typeface="Glegoo"/>
                <a:cs typeface="Glegoo"/>
                <a:sym typeface="Glegoo"/>
              </a:defRPr>
            </a:lvl3pPr>
            <a:lvl4pPr marL="1828800" marR="0" lvl="3"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4pPr>
            <a:lvl5pPr marL="2286000" marR="0" lvl="4"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5pPr>
            <a:lvl6pPr marL="2743200" marR="0" lvl="5"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6pPr>
            <a:lvl7pPr marL="3200400" marR="0" lvl="6"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7pPr>
            <a:lvl8pPr marL="3657600" marR="0" lvl="7"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8pPr>
            <a:lvl9pPr marL="4114800" marR="0" lvl="8"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9pPr>
          </a:lstStyle>
          <a:p>
            <a:pPr algn="r">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#ChooseLDNursing</a:t>
            </a:r>
          </a:p>
          <a:p>
            <a:pPr algn="r">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#InspireLDNursing</a:t>
            </a:r>
          </a:p>
          <a:p>
            <a:pPr algn="r">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#LDNurseDay</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32"/>
        <p:cNvGrpSpPr/>
        <p:nvPr/>
      </p:nvGrpSpPr>
      <p:grpSpPr>
        <a:xfrm>
          <a:off x="0" y="0"/>
          <a:ext cx="0" cy="0"/>
          <a:chOff x="0" y="0"/>
          <a:chExt cx="0" cy="0"/>
        </a:xfrm>
      </p:grpSpPr>
      <p:sp>
        <p:nvSpPr>
          <p:cNvPr id="333" name="Google Shape;333;p51"/>
          <p:cNvSpPr/>
          <p:nvPr/>
        </p:nvSpPr>
        <p:spPr>
          <a:xfrm rot="5400000">
            <a:off x="2642250" y="-2286025"/>
            <a:ext cx="750300" cy="6034800"/>
          </a:xfrm>
          <a:prstGeom prst="round2SameRect">
            <a:avLst>
              <a:gd name="adj1" fmla="val 49199"/>
              <a:gd name="adj2" fmla="val 0"/>
            </a:avLst>
          </a:prstGeom>
          <a:solidFill>
            <a:srgbClr val="783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34" name="Google Shape;334;p51"/>
          <p:cNvPicPr preferRelativeResize="0"/>
          <p:nvPr/>
        </p:nvPicPr>
        <p:blipFill rotWithShape="1">
          <a:blip r:embed="rId3">
            <a:alphaModFix/>
          </a:blip>
          <a:srcRect l="31290" t="41307" r="13930"/>
          <a:stretch/>
        </p:blipFill>
        <p:spPr>
          <a:xfrm flipH="1">
            <a:off x="4957775" y="1419175"/>
            <a:ext cx="3476100" cy="3724200"/>
          </a:xfrm>
          <a:prstGeom prst="round2SameRect">
            <a:avLst>
              <a:gd name="adj1" fmla="val 50000"/>
              <a:gd name="adj2" fmla="val 0"/>
            </a:avLst>
          </a:prstGeom>
          <a:noFill/>
          <a:ln>
            <a:noFill/>
          </a:ln>
        </p:spPr>
      </p:pic>
      <p:sp>
        <p:nvSpPr>
          <p:cNvPr id="335" name="Google Shape;335;p5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dirty="0">
                <a:solidFill>
                  <a:schemeClr val="bg1"/>
                </a:solidFill>
              </a:rPr>
              <a:t>Key achievements</a:t>
            </a:r>
            <a:endParaRPr dirty="0">
              <a:solidFill>
                <a:schemeClr val="bg1"/>
              </a:solidFill>
            </a:endParaRPr>
          </a:p>
        </p:txBody>
      </p:sp>
      <p:sp>
        <p:nvSpPr>
          <p:cNvPr id="336" name="Google Shape;336;p51"/>
          <p:cNvSpPr txBox="1">
            <a:spLocks noGrp="1"/>
          </p:cNvSpPr>
          <p:nvPr>
            <p:ph type="body" idx="1"/>
          </p:nvPr>
        </p:nvSpPr>
        <p:spPr>
          <a:xfrm>
            <a:off x="710125" y="1553000"/>
            <a:ext cx="3525600" cy="3077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Do you know what helps you make your point clear?</a:t>
            </a:r>
            <a:br>
              <a:rPr lang="en"/>
            </a:br>
            <a:r>
              <a:rPr lang="en"/>
              <a:t>Lists like this one:</a:t>
            </a:r>
            <a:endParaRPr/>
          </a:p>
          <a:p>
            <a:pPr marL="457200" lvl="0" indent="-317500" algn="l" rtl="0">
              <a:spcBef>
                <a:spcPts val="1600"/>
              </a:spcBef>
              <a:spcAft>
                <a:spcPts val="0"/>
              </a:spcAft>
              <a:buSzPts val="1400"/>
              <a:buChar char="●"/>
            </a:pPr>
            <a:r>
              <a:rPr lang="en"/>
              <a:t>They’re simple </a:t>
            </a:r>
            <a:endParaRPr/>
          </a:p>
          <a:p>
            <a:pPr marL="457200" lvl="0" indent="-317500" algn="l" rtl="0">
              <a:spcBef>
                <a:spcPts val="0"/>
              </a:spcBef>
              <a:spcAft>
                <a:spcPts val="0"/>
              </a:spcAft>
              <a:buSzPts val="1400"/>
              <a:buChar char="●"/>
            </a:pPr>
            <a:r>
              <a:rPr lang="en"/>
              <a:t>You can organize your ideas clearly</a:t>
            </a:r>
            <a:endParaRPr/>
          </a:p>
          <a:p>
            <a:pPr marL="457200" lvl="0" indent="-317500" algn="l" rtl="0">
              <a:spcBef>
                <a:spcPts val="0"/>
              </a:spcBef>
              <a:spcAft>
                <a:spcPts val="0"/>
              </a:spcAft>
              <a:buSzPts val="1400"/>
              <a:buChar char="●"/>
            </a:pPr>
            <a:r>
              <a:rPr lang="en"/>
              <a:t>You’ll never forget to buy milk!</a:t>
            </a:r>
            <a:endParaRPr/>
          </a:p>
          <a:p>
            <a:pPr marL="0" lvl="0" indent="0" algn="l" rtl="0">
              <a:spcBef>
                <a:spcPts val="1600"/>
              </a:spcBef>
              <a:spcAft>
                <a:spcPts val="1600"/>
              </a:spcAft>
              <a:buClr>
                <a:schemeClr val="dk1"/>
              </a:buClr>
              <a:buSzPts val="1100"/>
              <a:buFont typeface="Arial"/>
              <a:buNone/>
            </a:pPr>
            <a:r>
              <a:rPr lang="en"/>
              <a:t>And the most important thing: the audience won’t miss the point of your presentation</a:t>
            </a:r>
            <a:endParaRPr/>
          </a:p>
        </p:txBody>
      </p:sp>
      <p:grpSp>
        <p:nvGrpSpPr>
          <p:cNvPr id="2" name="Group 1">
            <a:extLst>
              <a:ext uri="{FF2B5EF4-FFF2-40B4-BE49-F238E27FC236}">
                <a16:creationId xmlns:a16="http://schemas.microsoft.com/office/drawing/2014/main" id="{6AF9DC15-A035-4E8D-7B9E-DA5BF63321DD}"/>
              </a:ext>
            </a:extLst>
          </p:cNvPr>
          <p:cNvGrpSpPr>
            <a:grpSpLocks noChangeAspect="1"/>
          </p:cNvGrpSpPr>
          <p:nvPr/>
        </p:nvGrpSpPr>
        <p:grpSpPr>
          <a:xfrm>
            <a:off x="7618448" y="147336"/>
            <a:ext cx="940717" cy="940717"/>
            <a:chOff x="6926580" y="647026"/>
            <a:chExt cx="1352550" cy="1352550"/>
          </a:xfrm>
        </p:grpSpPr>
        <p:sp>
          <p:nvSpPr>
            <p:cNvPr id="3" name="Oval 2">
              <a:extLst>
                <a:ext uri="{FF2B5EF4-FFF2-40B4-BE49-F238E27FC236}">
                  <a16:creationId xmlns:a16="http://schemas.microsoft.com/office/drawing/2014/main" id="{8BBFEACA-8FAA-1EEF-1355-F209D3B6FE61}"/>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86A225FB-DA33-32BC-013D-8877BACB9664}"/>
                </a:ext>
              </a:extLst>
            </p:cNvPr>
            <p:cNvPicPr>
              <a:picLocks noChangeAspect="1"/>
            </p:cNvPicPr>
            <p:nvPr/>
          </p:nvPicPr>
          <p:blipFill>
            <a:blip r:embed="rId4"/>
            <a:stretch>
              <a:fillRect/>
            </a:stretch>
          </p:blipFill>
          <p:spPr>
            <a:xfrm>
              <a:off x="6992620" y="702975"/>
              <a:ext cx="1225405" cy="1224885"/>
            </a:xfrm>
            <a:prstGeom prst="rect">
              <a:avLst/>
            </a:prstGeom>
          </p:spPr>
        </p:pic>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40"/>
        <p:cNvGrpSpPr/>
        <p:nvPr/>
      </p:nvGrpSpPr>
      <p:grpSpPr>
        <a:xfrm>
          <a:off x="0" y="0"/>
          <a:ext cx="0" cy="0"/>
          <a:chOff x="0" y="0"/>
          <a:chExt cx="0" cy="0"/>
        </a:xfrm>
      </p:grpSpPr>
      <p:sp>
        <p:nvSpPr>
          <p:cNvPr id="341" name="Google Shape;341;p52"/>
          <p:cNvSpPr/>
          <p:nvPr/>
        </p:nvSpPr>
        <p:spPr>
          <a:xfrm>
            <a:off x="2126400" y="1883125"/>
            <a:ext cx="4891200" cy="1340700"/>
          </a:xfrm>
          <a:prstGeom prst="roundRect">
            <a:avLst>
              <a:gd name="adj" fmla="val 50000"/>
            </a:avLst>
          </a:prstGeom>
          <a:solidFill>
            <a:srgbClr val="69C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52"/>
          <p:cNvSpPr txBox="1">
            <a:spLocks noGrp="1"/>
          </p:cNvSpPr>
          <p:nvPr>
            <p:ph type="title"/>
          </p:nvPr>
        </p:nvSpPr>
        <p:spPr>
          <a:xfrm>
            <a:off x="2356050" y="597913"/>
            <a:ext cx="4431900" cy="82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24h 37m 23s</a:t>
            </a:r>
            <a:endParaRPr/>
          </a:p>
        </p:txBody>
      </p:sp>
      <p:sp>
        <p:nvSpPr>
          <p:cNvPr id="343" name="Google Shape;343;p52"/>
          <p:cNvSpPr txBox="1">
            <a:spLocks noGrp="1"/>
          </p:cNvSpPr>
          <p:nvPr>
            <p:ph type="subTitle" idx="1"/>
          </p:nvPr>
        </p:nvSpPr>
        <p:spPr>
          <a:xfrm>
            <a:off x="2356050" y="1322418"/>
            <a:ext cx="4431900" cy="44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Is Jupiter’s rotation period</a:t>
            </a:r>
            <a:endParaRPr/>
          </a:p>
        </p:txBody>
      </p:sp>
      <p:sp>
        <p:nvSpPr>
          <p:cNvPr id="344" name="Google Shape;344;p52"/>
          <p:cNvSpPr txBox="1">
            <a:spLocks noGrp="1"/>
          </p:cNvSpPr>
          <p:nvPr>
            <p:ph type="title" idx="2"/>
          </p:nvPr>
        </p:nvSpPr>
        <p:spPr>
          <a:xfrm>
            <a:off x="2356050" y="1968623"/>
            <a:ext cx="4431900" cy="82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333,000.000</a:t>
            </a:r>
            <a:endParaRPr/>
          </a:p>
        </p:txBody>
      </p:sp>
      <p:sp>
        <p:nvSpPr>
          <p:cNvPr id="345" name="Google Shape;345;p52"/>
          <p:cNvSpPr txBox="1">
            <a:spLocks noGrp="1"/>
          </p:cNvSpPr>
          <p:nvPr>
            <p:ph type="subTitle" idx="3"/>
          </p:nvPr>
        </p:nvSpPr>
        <p:spPr>
          <a:xfrm>
            <a:off x="2356050" y="2693127"/>
            <a:ext cx="4431900" cy="44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Earths is the Sun’s mass</a:t>
            </a:r>
            <a:endParaRPr/>
          </a:p>
        </p:txBody>
      </p:sp>
      <p:sp>
        <p:nvSpPr>
          <p:cNvPr id="346" name="Google Shape;346;p52"/>
          <p:cNvSpPr txBox="1">
            <a:spLocks noGrp="1"/>
          </p:cNvSpPr>
          <p:nvPr>
            <p:ph type="title" idx="4"/>
          </p:nvPr>
        </p:nvSpPr>
        <p:spPr>
          <a:xfrm>
            <a:off x="2356050" y="3339332"/>
            <a:ext cx="4431900" cy="82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
        <p:nvSpPr>
          <p:cNvPr id="347" name="Google Shape;347;p52"/>
          <p:cNvSpPr txBox="1">
            <a:spLocks noGrp="1"/>
          </p:cNvSpPr>
          <p:nvPr>
            <p:ph type="subTitle" idx="5"/>
          </p:nvPr>
        </p:nvSpPr>
        <p:spPr>
          <a:xfrm>
            <a:off x="1814550" y="4063825"/>
            <a:ext cx="5514900" cy="44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is the distance between the Earth and the Moon</a:t>
            </a:r>
            <a:endParaRPr/>
          </a:p>
        </p:txBody>
      </p:sp>
      <p:grpSp>
        <p:nvGrpSpPr>
          <p:cNvPr id="2" name="Group 1">
            <a:extLst>
              <a:ext uri="{FF2B5EF4-FFF2-40B4-BE49-F238E27FC236}">
                <a16:creationId xmlns:a16="http://schemas.microsoft.com/office/drawing/2014/main" id="{4C3EA82B-661A-E7CC-C26D-58D16F5EDCA5}"/>
              </a:ext>
            </a:extLst>
          </p:cNvPr>
          <p:cNvGrpSpPr>
            <a:grpSpLocks noChangeAspect="1"/>
          </p:cNvGrpSpPr>
          <p:nvPr/>
        </p:nvGrpSpPr>
        <p:grpSpPr>
          <a:xfrm>
            <a:off x="7792596" y="2019300"/>
            <a:ext cx="970404" cy="970404"/>
            <a:chOff x="6926580" y="647026"/>
            <a:chExt cx="1352550" cy="1352550"/>
          </a:xfrm>
        </p:grpSpPr>
        <p:sp>
          <p:nvSpPr>
            <p:cNvPr id="3" name="Oval 2">
              <a:extLst>
                <a:ext uri="{FF2B5EF4-FFF2-40B4-BE49-F238E27FC236}">
                  <a16:creationId xmlns:a16="http://schemas.microsoft.com/office/drawing/2014/main" id="{28E8E086-A178-6C3B-10CA-A45594442D4F}"/>
                </a:ext>
              </a:extLst>
            </p:cNvPr>
            <p:cNvSpPr/>
            <p:nvPr/>
          </p:nvSpPr>
          <p:spPr>
            <a:xfrm>
              <a:off x="6926580" y="647026"/>
              <a:ext cx="1352550" cy="1352550"/>
            </a:xfrm>
            <a:prstGeom prst="ellipse">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GB"/>
                <a:t>`</a:t>
              </a:r>
            </a:p>
          </p:txBody>
        </p:sp>
        <p:pic>
          <p:nvPicPr>
            <p:cNvPr id="4" name="Picture 3" descr="A circular object with text on it&#10;&#10;Description automatically generated with low confidence">
              <a:extLst>
                <a:ext uri="{FF2B5EF4-FFF2-40B4-BE49-F238E27FC236}">
                  <a16:creationId xmlns:a16="http://schemas.microsoft.com/office/drawing/2014/main" id="{EC704DC2-2B26-5954-2EB3-B02A909632DC}"/>
                </a:ext>
              </a:extLst>
            </p:cNvPr>
            <p:cNvPicPr>
              <a:picLocks noChangeAspect="1"/>
            </p:cNvPicPr>
            <p:nvPr/>
          </p:nvPicPr>
          <p:blipFill>
            <a:blip r:embed="rId3"/>
            <a:stretch>
              <a:fillRect/>
            </a:stretch>
          </p:blipFill>
          <p:spPr>
            <a:xfrm>
              <a:off x="6992620" y="702975"/>
              <a:ext cx="1225405" cy="1224885"/>
            </a:xfrm>
            <a:prstGeom prst="rect">
              <a:avLst/>
            </a:prstGeom>
          </p:spPr>
        </p:pic>
      </p:grpSp>
      <p:sp>
        <p:nvSpPr>
          <p:cNvPr id="5" name="Google Shape;270;p44">
            <a:extLst>
              <a:ext uri="{FF2B5EF4-FFF2-40B4-BE49-F238E27FC236}">
                <a16:creationId xmlns:a16="http://schemas.microsoft.com/office/drawing/2014/main" id="{7130D4A7-CDE1-EAB7-FA5C-28CDF1175CB0}"/>
              </a:ext>
            </a:extLst>
          </p:cNvPr>
          <p:cNvSpPr txBox="1">
            <a:spLocks/>
          </p:cNvSpPr>
          <p:nvPr/>
        </p:nvSpPr>
        <p:spPr>
          <a:xfrm rot="16200000">
            <a:off x="-447684" y="3671682"/>
            <a:ext cx="2660073" cy="314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05192A"/>
              </a:buClr>
              <a:buSzPts val="1800"/>
              <a:buFont typeface="Anaheim"/>
              <a:buNone/>
              <a:defRPr sz="1600" b="0" i="0" u="none" strike="noStrike" cap="none">
                <a:solidFill>
                  <a:schemeClr val="dk1"/>
                </a:solidFill>
                <a:latin typeface="Glegoo"/>
                <a:ea typeface="Glegoo"/>
                <a:cs typeface="Glegoo"/>
                <a:sym typeface="Glegoo"/>
              </a:defRPr>
            </a:lvl1pPr>
            <a:lvl2pPr marL="914400" marR="0" lvl="1"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2pPr>
            <a:lvl3pPr marL="1371600" marR="0" lvl="2" indent="-317500" algn="ctr" rtl="0">
              <a:lnSpc>
                <a:spcPct val="100000"/>
              </a:lnSpc>
              <a:spcBef>
                <a:spcPts val="0"/>
              </a:spcBef>
              <a:spcAft>
                <a:spcPts val="0"/>
              </a:spcAft>
              <a:buClr>
                <a:srgbClr val="05192A"/>
              </a:buClr>
              <a:buSzPts val="1800"/>
              <a:buFont typeface="Glegoo"/>
              <a:buNone/>
              <a:defRPr sz="1800" b="0" i="0" u="none" strike="noStrike" cap="none">
                <a:solidFill>
                  <a:srgbClr val="05192A"/>
                </a:solidFill>
                <a:latin typeface="Glegoo"/>
                <a:ea typeface="Glegoo"/>
                <a:cs typeface="Glegoo"/>
                <a:sym typeface="Glegoo"/>
              </a:defRPr>
            </a:lvl3pPr>
            <a:lvl4pPr marL="1828800" marR="0" lvl="3"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4pPr>
            <a:lvl5pPr marL="2286000" marR="0" lvl="4"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5pPr>
            <a:lvl6pPr marL="2743200" marR="0" lvl="5"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6pPr>
            <a:lvl7pPr marL="3200400" marR="0" lvl="6"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7pPr>
            <a:lvl8pPr marL="3657600" marR="0" lvl="7"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8pPr>
            <a:lvl9pPr marL="4114800" marR="0" lvl="8" indent="-317500" algn="ctr" rtl="0">
              <a:lnSpc>
                <a:spcPct val="100000"/>
              </a:lnSpc>
              <a:spcBef>
                <a:spcPts val="0"/>
              </a:spcBef>
              <a:spcAft>
                <a:spcPts val="0"/>
              </a:spcAft>
              <a:buClr>
                <a:srgbClr val="05192A"/>
              </a:buClr>
              <a:buSzPts val="1800"/>
              <a:buFont typeface="Arial"/>
              <a:buNone/>
              <a:defRPr sz="1800" b="0" i="0" u="none" strike="noStrike" cap="none">
                <a:solidFill>
                  <a:srgbClr val="05192A"/>
                </a:solidFill>
                <a:latin typeface="Arial"/>
                <a:ea typeface="Arial"/>
                <a:cs typeface="Arial"/>
                <a:sym typeface="Arial"/>
              </a:defRPr>
            </a:lvl9pPr>
          </a:lstStyle>
          <a:p>
            <a:pPr algn="l">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#ChooseLDNursing</a:t>
            </a:r>
          </a:p>
          <a:p>
            <a:pPr algn="l">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#InspireLDNursing</a:t>
            </a:r>
          </a:p>
          <a:p>
            <a:pPr algn="l">
              <a:spcAft>
                <a:spcPts val="0"/>
              </a:spcAft>
            </a:pPr>
            <a:r>
              <a:rPr lang="en-GB" sz="1800" b="1" i="0" dirty="0">
                <a:solidFill>
                  <a:schemeClr val="bg1"/>
                </a:solidFill>
                <a:effectLst/>
                <a:latin typeface="Microsoft YaHei UI" panose="020B0503020204020204" pitchFamily="34" charset="-122"/>
                <a:ea typeface="Microsoft YaHei UI" panose="020B0503020204020204" pitchFamily="34" charset="-122"/>
              </a:rPr>
              <a:t>#LDNurseDay</a:t>
            </a:r>
          </a:p>
        </p:txBody>
      </p:sp>
      <p:pic>
        <p:nvPicPr>
          <p:cNvPr id="6" name="Picture 5" descr="A qr code with a white background&#10;&#10;Description automatically generated">
            <a:extLst>
              <a:ext uri="{FF2B5EF4-FFF2-40B4-BE49-F238E27FC236}">
                <a16:creationId xmlns:a16="http://schemas.microsoft.com/office/drawing/2014/main" id="{C6A80DF9-FDD5-B7E8-9E39-E6ABAE714B44}"/>
              </a:ext>
            </a:extLst>
          </p:cNvPr>
          <p:cNvPicPr>
            <a:picLocks noChangeAspect="1"/>
          </p:cNvPicPr>
          <p:nvPr/>
        </p:nvPicPr>
        <p:blipFill>
          <a:blip r:embed="rId4"/>
          <a:stretch>
            <a:fillRect/>
          </a:stretch>
        </p:blipFill>
        <p:spPr>
          <a:xfrm>
            <a:off x="7925905" y="3777548"/>
            <a:ext cx="700470" cy="828300"/>
          </a:xfrm>
          <a:prstGeom prst="rect">
            <a:avLst/>
          </a:prstGeom>
        </p:spPr>
      </p:pic>
    </p:spTree>
  </p:cSld>
  <p:clrMapOvr>
    <a:masterClrMapping/>
  </p:clrMapOvr>
</p:sld>
</file>

<file path=ppt/theme/theme1.xml><?xml version="1.0" encoding="utf-8"?>
<a:theme xmlns:a="http://schemas.openxmlformats.org/drawingml/2006/main" name="Geometric Colorful CV by Slidesgo">
  <a:themeElements>
    <a:clrScheme name="Custom 16">
      <a:dk1>
        <a:sysClr val="windowText" lastClr="000000"/>
      </a:dk1>
      <a:lt1>
        <a:sysClr val="window" lastClr="FFFFFF"/>
      </a:lt1>
      <a:dk2>
        <a:srgbClr val="2C3C43"/>
      </a:dk2>
      <a:lt2>
        <a:srgbClr val="EBEBEB"/>
      </a:lt2>
      <a:accent1>
        <a:srgbClr val="69C156"/>
      </a:accent1>
      <a:accent2>
        <a:srgbClr val="04B0EE"/>
      </a:accent2>
      <a:accent3>
        <a:srgbClr val="E8940A"/>
      </a:accent3>
      <a:accent4>
        <a:srgbClr val="D8017C"/>
      </a:accent4>
      <a:accent5>
        <a:srgbClr val="E8940A"/>
      </a:accent5>
      <a:accent6>
        <a:srgbClr val="FFFFFF"/>
      </a:accent6>
      <a:hlink>
        <a:srgbClr val="D8017C"/>
      </a:hlink>
      <a:folHlink>
        <a:srgbClr val="7838B4"/>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85</TotalTime>
  <Words>1813</Words>
  <Application>Microsoft Office PowerPoint</Application>
  <PresentationFormat>On-screen Show (16:9)</PresentationFormat>
  <Paragraphs>380</Paragraphs>
  <Slides>51</Slides>
  <Notes>51</Notes>
  <HiddenSlides>0</HiddenSlides>
  <MMClips>0</MMClips>
  <ScaleCrop>false</ScaleCrop>
  <HeadingPairs>
    <vt:vector size="6" baseType="variant">
      <vt:variant>
        <vt:lpstr>Fonts Used</vt:lpstr>
      </vt:variant>
      <vt:variant>
        <vt:i4>11</vt:i4>
      </vt:variant>
      <vt:variant>
        <vt:lpstr>Theme</vt:lpstr>
      </vt:variant>
      <vt:variant>
        <vt:i4>2</vt:i4>
      </vt:variant>
      <vt:variant>
        <vt:lpstr>Slide Titles</vt:lpstr>
      </vt:variant>
      <vt:variant>
        <vt:i4>51</vt:i4>
      </vt:variant>
    </vt:vector>
  </HeadingPairs>
  <TitlesOfParts>
    <vt:vector size="64" baseType="lpstr">
      <vt:lpstr>Microsoft YaHei UI</vt:lpstr>
      <vt:lpstr>Amatic SC</vt:lpstr>
      <vt:lpstr>Anaheim</vt:lpstr>
      <vt:lpstr>Arial</vt:lpstr>
      <vt:lpstr>Calibri</vt:lpstr>
      <vt:lpstr>Glegoo</vt:lpstr>
      <vt:lpstr>Lato</vt:lpstr>
      <vt:lpstr>Montserrat</vt:lpstr>
      <vt:lpstr>Poppins</vt:lpstr>
      <vt:lpstr>Proxima Nova</vt:lpstr>
      <vt:lpstr>Roboto</vt:lpstr>
      <vt:lpstr>Geometric Colorful CV by Slidesgo</vt:lpstr>
      <vt:lpstr>Slidesgo Final Pages</vt:lpstr>
      <vt:lpstr>Geometric Colorful Cv</vt:lpstr>
      <vt:lpstr>Contents of this template</vt:lpstr>
      <vt:lpstr>Whoa!</vt:lpstr>
      <vt:lpstr>1</vt:lpstr>
      <vt:lpstr>About me</vt:lpstr>
      <vt:lpstr>—Someone Famous</vt:lpstr>
      <vt:lpstr>Experience</vt:lpstr>
      <vt:lpstr>Key achievements</vt:lpstr>
      <vt:lpstr>24h 37m 23s</vt:lpstr>
      <vt:lpstr>Job Position 1</vt:lpstr>
      <vt:lpstr>Awesome words</vt:lpstr>
      <vt:lpstr>Work Experience</vt:lpstr>
      <vt:lpstr>Summary of experiences</vt:lpstr>
      <vt:lpstr>Education</vt:lpstr>
      <vt:lpstr>My career as student</vt:lpstr>
      <vt:lpstr>Education</vt:lpstr>
      <vt:lpstr>150,000</vt:lpstr>
      <vt:lpstr>Volunteer work</vt:lpstr>
      <vt:lpstr>Around the world</vt:lpstr>
      <vt:lpstr>If you do what you love, you will never work a day in your whole life</vt:lpstr>
      <vt:lpstr>Skills</vt:lpstr>
      <vt:lpstr>Abilities</vt:lpstr>
      <vt:lpstr>Personality traits</vt:lpstr>
      <vt:lpstr>Skills</vt:lpstr>
      <vt:lpstr>Technical skills</vt:lpstr>
      <vt:lpstr>Computer skills</vt:lpstr>
      <vt:lpstr>Hobbies</vt:lpstr>
      <vt:lpstr>Personal challenges</vt:lpstr>
      <vt:lpstr>I’m spending a lot of time on…</vt:lpstr>
      <vt:lpstr>Desktop app</vt:lpstr>
      <vt:lpstr>Tablet app</vt:lpstr>
      <vt:lpstr>Mobile app</vt:lpstr>
      <vt:lpstr>Contact</vt:lpstr>
      <vt:lpstr>Alternative resources</vt:lpstr>
      <vt:lpstr>Alternative resources</vt:lpstr>
      <vt:lpstr>Resources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Educational Icons</vt:lpstr>
      <vt:lpstr>Business Icons</vt:lpstr>
      <vt:lpstr>Help &amp; Support Icons</vt:lpstr>
      <vt:lpstr>Creative Process Icons</vt:lpstr>
      <vt:lpstr>PowerPoint Presentation</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Geometric Colorful Cv</dc:title>
  <dc:creator>Declan Hutchinson</dc:creator>
  <cp:lastModifiedBy>Declan Hutchinson</cp:lastModifiedBy>
  <cp:revision>9</cp:revision>
  <dcterms:modified xsi:type="dcterms:W3CDTF">2023-08-21T14:25:44Z</dcterms:modified>
</cp:coreProperties>
</file>